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0" r:id="rId1"/>
  </p:sldMasterIdLst>
  <p:sldIdLst>
    <p:sldId id="256" r:id="rId2"/>
    <p:sldId id="292" r:id="rId3"/>
    <p:sldId id="293" r:id="rId4"/>
    <p:sldId id="294" r:id="rId5"/>
    <p:sldId id="295" r:id="rId6"/>
    <p:sldId id="299" r:id="rId7"/>
    <p:sldId id="300" r:id="rId8"/>
    <p:sldId id="296" r:id="rId9"/>
    <p:sldId id="269" r:id="rId10"/>
    <p:sldId id="261" r:id="rId11"/>
    <p:sldId id="272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E05074-5E43-4C9B-923B-5DF7D38DAC3D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o-RO"/>
        </a:p>
      </dgm:t>
    </dgm:pt>
    <dgm:pt modelId="{AB66EC75-FCA1-4F6C-BDA4-B4DFC35CCAE6}">
      <dgm:prSet phldrT="[Text]"/>
      <dgm:spPr/>
      <dgm:t>
        <a:bodyPr/>
        <a:lstStyle/>
        <a:p>
          <a:endParaRPr lang="en-US"/>
        </a:p>
      </dgm:t>
    </dgm:pt>
    <dgm:pt modelId="{4057894C-C21D-4AD4-9B5A-DA676ABAE34A}" type="parTrans" cxnId="{963EAD93-D958-4707-B835-B0DB4F406AD3}">
      <dgm:prSet/>
      <dgm:spPr/>
      <dgm:t>
        <a:bodyPr/>
        <a:lstStyle/>
        <a:p>
          <a:endParaRPr lang="ro-RO"/>
        </a:p>
      </dgm:t>
    </dgm:pt>
    <dgm:pt modelId="{3ECE7C67-28BC-4575-962B-8850829A13F9}" type="sibTrans" cxnId="{963EAD93-D958-4707-B835-B0DB4F406AD3}">
      <dgm:prSet/>
      <dgm:spPr/>
      <dgm:t>
        <a:bodyPr/>
        <a:lstStyle/>
        <a:p>
          <a:endParaRPr lang="ro-RO"/>
        </a:p>
      </dgm:t>
    </dgm:pt>
    <dgm:pt modelId="{F356EEAE-3792-4162-82D1-A5D223BDA7BA}">
      <dgm:prSet phldrT="[Text]"/>
      <dgm:spPr/>
      <dgm:t>
        <a:bodyPr/>
        <a:lstStyle/>
        <a:p>
          <a:endParaRPr lang="en-US" dirty="0"/>
        </a:p>
      </dgm:t>
    </dgm:pt>
    <dgm:pt modelId="{22DEF411-0E58-4D95-9A1B-08A0544A2C48}" type="parTrans" cxnId="{7DBC0248-E8C1-4602-8D72-2DDBF61BADF8}">
      <dgm:prSet/>
      <dgm:spPr/>
      <dgm:t>
        <a:bodyPr/>
        <a:lstStyle/>
        <a:p>
          <a:endParaRPr lang="ro-RO"/>
        </a:p>
      </dgm:t>
    </dgm:pt>
    <dgm:pt modelId="{C5CB7F93-42EE-43FB-BEF5-DD6ED3E4CBBB}" type="sibTrans" cxnId="{7DBC0248-E8C1-4602-8D72-2DDBF61BADF8}">
      <dgm:prSet/>
      <dgm:spPr/>
      <dgm:t>
        <a:bodyPr/>
        <a:lstStyle/>
        <a:p>
          <a:endParaRPr lang="ro-RO"/>
        </a:p>
      </dgm:t>
    </dgm:pt>
    <dgm:pt modelId="{A1DF9FE6-C9B8-4D2E-AC5C-0EC6EE88477E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en-US" sz="700" dirty="0"/>
            <a:t>  </a:t>
          </a:r>
          <a:endParaRPr lang="ro-RO" sz="700" dirty="0"/>
        </a:p>
        <a:p>
          <a:pPr>
            <a:spcAft>
              <a:spcPts val="0"/>
            </a:spcAft>
          </a:pPr>
          <a:endParaRPr lang="ro-RO" sz="700" dirty="0"/>
        </a:p>
        <a:p>
          <a:pPr>
            <a:spcAft>
              <a:spcPts val="0"/>
            </a:spcAft>
          </a:pPr>
          <a:r>
            <a:rPr lang="en-US" sz="1400" dirty="0"/>
            <a:t>Operator</a:t>
          </a:r>
          <a:r>
            <a:rPr lang="ro-RO" sz="1400" dirty="0"/>
            <a:t>i </a:t>
          </a:r>
          <a:r>
            <a:rPr lang="en-US" sz="1400" dirty="0"/>
            <a:t> </a:t>
          </a:r>
        </a:p>
        <a:p>
          <a:pPr>
            <a:spcAft>
              <a:spcPts val="0"/>
            </a:spcAft>
          </a:pPr>
          <a:r>
            <a:rPr lang="en-US" sz="1400" dirty="0"/>
            <a:t>economic</a:t>
          </a:r>
          <a:r>
            <a:rPr lang="ro-RO" sz="1400" dirty="0"/>
            <a:t>i – S.</a:t>
          </a:r>
          <a:r>
            <a:rPr lang="ro-RO" sz="1400"/>
            <a:t>C. </a:t>
          </a:r>
          <a:r>
            <a:rPr lang="ro-RO" sz="1400" dirty="0"/>
            <a:t>HANUL POENITA S.R.L. RM.SARAT</a:t>
          </a:r>
        </a:p>
        <a:p>
          <a:pPr>
            <a:spcAft>
              <a:spcPts val="0"/>
            </a:spcAft>
          </a:pPr>
          <a:r>
            <a:rPr lang="ro-RO" sz="1400" dirty="0"/>
            <a:t>                 -S.C. „OVIDIU CRIS PROD 97 ” S.R.L.  – PENSIUNEA OVIDIU</a:t>
          </a:r>
        </a:p>
        <a:p>
          <a:pPr>
            <a:spcAft>
              <a:spcPts val="0"/>
            </a:spcAft>
          </a:pPr>
          <a:r>
            <a:rPr lang="ro-RO" sz="1400" dirty="0"/>
            <a:t>                 -SC. „NOMAD FOOD&amp; RESTAURANT ” S.R.L.- ART CAFE</a:t>
          </a:r>
        </a:p>
        <a:p>
          <a:pPr>
            <a:spcAft>
              <a:spcPct val="35000"/>
            </a:spcAft>
          </a:pPr>
          <a:r>
            <a:rPr lang="ro-RO" sz="700" dirty="0"/>
            <a:t> </a:t>
          </a:r>
        </a:p>
      </dgm:t>
    </dgm:pt>
    <dgm:pt modelId="{7CE0F545-7784-4C6F-B1DC-9351C4C1D4A3}" type="sibTrans" cxnId="{F81EA635-8C8C-4415-AE41-C00AA7F6EB04}">
      <dgm:prSet/>
      <dgm:spPr/>
      <dgm:t>
        <a:bodyPr/>
        <a:lstStyle/>
        <a:p>
          <a:endParaRPr lang="ro-RO"/>
        </a:p>
      </dgm:t>
    </dgm:pt>
    <dgm:pt modelId="{AAA08674-8BF0-451D-BD83-416875DEA076}" type="parTrans" cxnId="{F81EA635-8C8C-4415-AE41-C00AA7F6EB04}">
      <dgm:prSet/>
      <dgm:spPr/>
      <dgm:t>
        <a:bodyPr/>
        <a:lstStyle/>
        <a:p>
          <a:endParaRPr lang="ro-RO"/>
        </a:p>
      </dgm:t>
    </dgm:pt>
    <dgm:pt modelId="{DBF90A0B-4950-4C7D-AF3D-9B4C096992C3}">
      <dgm:prSet/>
      <dgm:spPr/>
      <dgm:t>
        <a:bodyPr/>
        <a:lstStyle/>
        <a:p>
          <a:endParaRPr lang="en-US"/>
        </a:p>
      </dgm:t>
    </dgm:pt>
    <dgm:pt modelId="{B769AEEC-5526-470D-9B09-CADEBA3176DF}" type="parTrans" cxnId="{4BC33F22-0043-4C4F-AC5A-B4770D49E66B}">
      <dgm:prSet/>
      <dgm:spPr/>
      <dgm:t>
        <a:bodyPr/>
        <a:lstStyle/>
        <a:p>
          <a:endParaRPr lang="en-US"/>
        </a:p>
      </dgm:t>
    </dgm:pt>
    <dgm:pt modelId="{F0F59931-3A18-4C16-88F0-CD8C96F114E8}" type="sibTrans" cxnId="{4BC33F22-0043-4C4F-AC5A-B4770D49E66B}">
      <dgm:prSet/>
      <dgm:spPr/>
      <dgm:t>
        <a:bodyPr/>
        <a:lstStyle/>
        <a:p>
          <a:endParaRPr lang="en-US"/>
        </a:p>
      </dgm:t>
    </dgm:pt>
    <dgm:pt modelId="{9A42D095-F6F6-42CD-AC88-46C43F51EC33}">
      <dgm:prSet/>
      <dgm:spPr/>
      <dgm:t>
        <a:bodyPr/>
        <a:lstStyle/>
        <a:p>
          <a:endParaRPr lang="en-US"/>
        </a:p>
      </dgm:t>
    </dgm:pt>
    <dgm:pt modelId="{B6560DE5-8D8F-4FBE-85D4-D3EBED90E08E}" type="parTrans" cxnId="{812DD9A8-1425-4107-BB11-A235AFCF025A}">
      <dgm:prSet/>
      <dgm:spPr/>
      <dgm:t>
        <a:bodyPr/>
        <a:lstStyle/>
        <a:p>
          <a:endParaRPr lang="en-US"/>
        </a:p>
      </dgm:t>
    </dgm:pt>
    <dgm:pt modelId="{8DEB2B41-54F4-40EE-B0AC-2786D1C97D74}" type="sibTrans" cxnId="{812DD9A8-1425-4107-BB11-A235AFCF025A}">
      <dgm:prSet/>
      <dgm:spPr/>
      <dgm:t>
        <a:bodyPr/>
        <a:lstStyle/>
        <a:p>
          <a:endParaRPr lang="en-US"/>
        </a:p>
      </dgm:t>
    </dgm:pt>
    <dgm:pt modelId="{0BD0232F-26C7-4877-8678-BF9FEEFBB5F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spcAft>
              <a:spcPts val="0"/>
            </a:spcAft>
          </a:pPr>
          <a:r>
            <a:rPr lang="en-US" sz="1600" dirty="0" err="1"/>
            <a:t>Operatori</a:t>
          </a:r>
          <a:r>
            <a:rPr lang="en-US" sz="1600" dirty="0"/>
            <a:t>  </a:t>
          </a:r>
        </a:p>
        <a:p>
          <a:pPr algn="l"/>
          <a:r>
            <a:rPr lang="en-US" sz="1600" dirty="0" err="1"/>
            <a:t>Economici</a:t>
          </a:r>
          <a:r>
            <a:rPr lang="ro-RO" sz="1600" dirty="0"/>
            <a:t> -S.C. „DAF 93 ”S.R.L. - 10 PLUS</a:t>
          </a:r>
        </a:p>
        <a:p>
          <a:pPr algn="l"/>
          <a:r>
            <a:rPr lang="ro-RO" sz="1600" dirty="0"/>
            <a:t>                - S.C. „TERMO PROD N.V” S.R.L.- RUSTIC</a:t>
          </a:r>
          <a:endParaRPr lang="en-US" sz="1600" dirty="0"/>
        </a:p>
      </dgm:t>
    </dgm:pt>
    <dgm:pt modelId="{0BF20CCB-5A66-41FD-B5F8-99E5C03F4FF1}" type="parTrans" cxnId="{06870A9F-E721-438A-8CA3-69E7BD4E3868}">
      <dgm:prSet/>
      <dgm:spPr/>
      <dgm:t>
        <a:bodyPr/>
        <a:lstStyle/>
        <a:p>
          <a:endParaRPr lang="en-US"/>
        </a:p>
      </dgm:t>
    </dgm:pt>
    <dgm:pt modelId="{44E8928C-8814-405C-87D5-539D624965A2}" type="sibTrans" cxnId="{06870A9F-E721-438A-8CA3-69E7BD4E3868}">
      <dgm:prSet/>
      <dgm:spPr/>
      <dgm:t>
        <a:bodyPr/>
        <a:lstStyle/>
        <a:p>
          <a:endParaRPr lang="en-US"/>
        </a:p>
      </dgm:t>
    </dgm:pt>
    <dgm:pt modelId="{7159E96E-ECA5-400F-BB55-3AE9C356152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en-US" sz="1200" dirty="0" err="1"/>
            <a:t>Operatori</a:t>
          </a:r>
          <a:r>
            <a:rPr lang="en-US" sz="1200" dirty="0"/>
            <a:t>  </a:t>
          </a:r>
        </a:p>
        <a:p>
          <a:pPr>
            <a:spcAft>
              <a:spcPts val="0"/>
            </a:spcAft>
          </a:pPr>
          <a:r>
            <a:rPr lang="en-US" sz="1200" dirty="0" err="1"/>
            <a:t>Economici</a:t>
          </a:r>
          <a:r>
            <a:rPr lang="ro-RO" sz="1200" dirty="0"/>
            <a:t>- S.C. ROMTEL IMPEX” S.R.L. - CORINA CAFFE</a:t>
          </a:r>
        </a:p>
        <a:p>
          <a:pPr>
            <a:spcAft>
              <a:spcPts val="0"/>
            </a:spcAft>
          </a:pPr>
          <a:r>
            <a:rPr lang="ro-RO" sz="1200" dirty="0"/>
            <a:t>                -SC. OVICRISSERV” SRL – RESTAURANT EDERA EVR” </a:t>
          </a:r>
          <a:endParaRPr lang="en-US" sz="1200" dirty="0"/>
        </a:p>
      </dgm:t>
    </dgm:pt>
    <dgm:pt modelId="{D952E07C-ADF3-4428-A1CE-9DEEBF45BAD2}" type="parTrans" cxnId="{D3989CA1-8DDC-40AF-95B9-8898181529DB}">
      <dgm:prSet/>
      <dgm:spPr/>
      <dgm:t>
        <a:bodyPr/>
        <a:lstStyle/>
        <a:p>
          <a:endParaRPr lang="en-US"/>
        </a:p>
      </dgm:t>
    </dgm:pt>
    <dgm:pt modelId="{2C8475FE-6D49-4459-9DA1-A742D67D10C7}" type="sibTrans" cxnId="{D3989CA1-8DDC-40AF-95B9-8898181529DB}">
      <dgm:prSet/>
      <dgm:spPr/>
      <dgm:t>
        <a:bodyPr/>
        <a:lstStyle/>
        <a:p>
          <a:endParaRPr lang="en-US"/>
        </a:p>
      </dgm:t>
    </dgm:pt>
    <dgm:pt modelId="{FD4D0F7D-E73D-4337-8D12-E68154BE87E7}">
      <dgm:prSet/>
      <dgm:spPr/>
      <dgm:t>
        <a:bodyPr/>
        <a:lstStyle/>
        <a:p>
          <a:endParaRPr lang="en-US"/>
        </a:p>
      </dgm:t>
    </dgm:pt>
    <dgm:pt modelId="{57F6D5A0-D945-4CC9-85CA-91B83F1DA786}" type="parTrans" cxnId="{93B6F2E4-65EE-483E-88CA-D05D28493950}">
      <dgm:prSet/>
      <dgm:spPr/>
      <dgm:t>
        <a:bodyPr/>
        <a:lstStyle/>
        <a:p>
          <a:endParaRPr lang="en-US"/>
        </a:p>
      </dgm:t>
    </dgm:pt>
    <dgm:pt modelId="{02286455-10E0-4F0E-B686-6D72D0D525D2}" type="sibTrans" cxnId="{93B6F2E4-65EE-483E-88CA-D05D28493950}">
      <dgm:prSet/>
      <dgm:spPr/>
      <dgm:t>
        <a:bodyPr/>
        <a:lstStyle/>
        <a:p>
          <a:endParaRPr lang="en-US"/>
        </a:p>
      </dgm:t>
    </dgm:pt>
    <dgm:pt modelId="{868911EB-EE33-4A3E-800E-049CB411AA41}">
      <dgm:prSet/>
      <dgm:spPr/>
      <dgm:t>
        <a:bodyPr/>
        <a:lstStyle/>
        <a:p>
          <a:pPr>
            <a:spcAft>
              <a:spcPts val="0"/>
            </a:spcAft>
          </a:pPr>
          <a:endParaRPr lang="en-US" dirty="0"/>
        </a:p>
      </dgm:t>
    </dgm:pt>
    <dgm:pt modelId="{CAAA8868-F3AD-4AC1-81C7-63C6ED45D327}" type="parTrans" cxnId="{60AB4D12-3C1A-4369-8BD5-9D55C5B2D6A4}">
      <dgm:prSet/>
      <dgm:spPr/>
      <dgm:t>
        <a:bodyPr/>
        <a:lstStyle/>
        <a:p>
          <a:endParaRPr lang="en-US"/>
        </a:p>
      </dgm:t>
    </dgm:pt>
    <dgm:pt modelId="{C306945B-E82C-4608-B012-EECDE1728D62}" type="sibTrans" cxnId="{60AB4D12-3C1A-4369-8BD5-9D55C5B2D6A4}">
      <dgm:prSet/>
      <dgm:spPr/>
      <dgm:t>
        <a:bodyPr/>
        <a:lstStyle/>
        <a:p>
          <a:endParaRPr lang="en-US"/>
        </a:p>
      </dgm:t>
    </dgm:pt>
    <dgm:pt modelId="{28B986A0-F2B2-4448-A914-5D70CB34CCAC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en-US" sz="1400" dirty="0"/>
            <a:t>Operator</a:t>
          </a:r>
          <a:r>
            <a:rPr lang="ro-RO" sz="1400" dirty="0"/>
            <a:t>i </a:t>
          </a:r>
          <a:r>
            <a:rPr lang="en-US" sz="1400" dirty="0"/>
            <a:t> </a:t>
          </a:r>
        </a:p>
        <a:p>
          <a:pPr>
            <a:spcAft>
              <a:spcPts val="0"/>
            </a:spcAft>
          </a:pPr>
          <a:r>
            <a:rPr lang="en-US" sz="1400" dirty="0"/>
            <a:t>Economic</a:t>
          </a:r>
          <a:r>
            <a:rPr lang="ro-RO" sz="1400" dirty="0"/>
            <a:t>i- S.C. „DAN 24 COM ” S.R.L.- CASA DE PIATRĂ</a:t>
          </a:r>
        </a:p>
        <a:p>
          <a:pPr>
            <a:spcAft>
              <a:spcPts val="0"/>
            </a:spcAft>
          </a:pPr>
          <a:r>
            <a:rPr lang="ro-RO" sz="1400" dirty="0"/>
            <a:t>                -SC. „BELLA ITALIA„ S.R.L. </a:t>
          </a:r>
          <a:endParaRPr lang="en-US" sz="1400" dirty="0"/>
        </a:p>
      </dgm:t>
    </dgm:pt>
    <dgm:pt modelId="{F792B855-02A4-4268-97B8-0977ECAC3C97}" type="parTrans" cxnId="{CA786FB6-490B-4F19-A7D7-4205E9F2DA5B}">
      <dgm:prSet/>
      <dgm:spPr/>
      <dgm:t>
        <a:bodyPr/>
        <a:lstStyle/>
        <a:p>
          <a:endParaRPr lang="en-US"/>
        </a:p>
      </dgm:t>
    </dgm:pt>
    <dgm:pt modelId="{D41AFDFE-ECDA-4557-A865-43B1CEBDC1E0}" type="sibTrans" cxnId="{CA786FB6-490B-4F19-A7D7-4205E9F2DA5B}">
      <dgm:prSet/>
      <dgm:spPr/>
      <dgm:t>
        <a:bodyPr/>
        <a:lstStyle/>
        <a:p>
          <a:endParaRPr lang="en-US"/>
        </a:p>
      </dgm:t>
    </dgm:pt>
    <dgm:pt modelId="{87BCEDAA-0CD8-42E5-A21A-92FBCAC2CBE0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o-RO" sz="1400" dirty="0"/>
        </a:p>
        <a:p>
          <a:r>
            <a:rPr lang="en-US" sz="1400" dirty="0"/>
            <a:t>Operator</a:t>
          </a:r>
          <a:r>
            <a:rPr lang="ro-RO" sz="1400" dirty="0"/>
            <a:t>i </a:t>
          </a:r>
          <a:r>
            <a:rPr lang="en-US" sz="1400" dirty="0"/>
            <a:t> </a:t>
          </a:r>
        </a:p>
        <a:p>
          <a:r>
            <a:rPr lang="en-US" sz="1400" dirty="0"/>
            <a:t>Economic</a:t>
          </a:r>
          <a:r>
            <a:rPr lang="ro-RO" sz="1400" dirty="0"/>
            <a:t>i- S.C. LA ANDREIU S.R.L - RUSTIC</a:t>
          </a:r>
        </a:p>
        <a:p>
          <a:r>
            <a:rPr lang="ro-RO" sz="1400" dirty="0"/>
            <a:t>                 - SC. EDEN S.R.L.  </a:t>
          </a:r>
        </a:p>
        <a:p>
          <a:r>
            <a:rPr lang="ro-RO" sz="800" dirty="0"/>
            <a:t> </a:t>
          </a:r>
          <a:endParaRPr lang="en-US" sz="800" b="1" dirty="0"/>
        </a:p>
      </dgm:t>
    </dgm:pt>
    <dgm:pt modelId="{CFD0D4B0-E4B0-4892-A1A9-C214C2379EEE}" type="parTrans" cxnId="{1CDCF7AC-B351-4B93-BC9A-034E162EE8F3}">
      <dgm:prSet/>
      <dgm:spPr/>
      <dgm:t>
        <a:bodyPr/>
        <a:lstStyle/>
        <a:p>
          <a:endParaRPr lang="en-US"/>
        </a:p>
      </dgm:t>
    </dgm:pt>
    <dgm:pt modelId="{5FE47D2B-5DBB-487C-9013-7AEC242CEECA}" type="sibTrans" cxnId="{1CDCF7AC-B351-4B93-BC9A-034E162EE8F3}">
      <dgm:prSet/>
      <dgm:spPr/>
      <dgm:t>
        <a:bodyPr/>
        <a:lstStyle/>
        <a:p>
          <a:endParaRPr lang="en-US"/>
        </a:p>
      </dgm:t>
    </dgm:pt>
    <dgm:pt modelId="{22943DA7-AEE9-4CD3-9B36-FAE0D58C1840}" type="pres">
      <dgm:prSet presAssocID="{74E05074-5E43-4C9B-923B-5DF7D38DAC3D}" presName="outerComposite" presStyleCnt="0">
        <dgm:presLayoutVars>
          <dgm:chMax val="5"/>
          <dgm:dir/>
          <dgm:resizeHandles val="exact"/>
        </dgm:presLayoutVars>
      </dgm:prSet>
      <dgm:spPr/>
    </dgm:pt>
    <dgm:pt modelId="{F612E2A0-E824-41C1-934D-3768FB311755}" type="pres">
      <dgm:prSet presAssocID="{74E05074-5E43-4C9B-923B-5DF7D38DAC3D}" presName="dummyMaxCanvas" presStyleCnt="0">
        <dgm:presLayoutVars/>
      </dgm:prSet>
      <dgm:spPr/>
    </dgm:pt>
    <dgm:pt modelId="{D9C7D33C-1506-45BF-996D-70D2D9EB6486}" type="pres">
      <dgm:prSet presAssocID="{74E05074-5E43-4C9B-923B-5DF7D38DAC3D}" presName="FiveNodes_1" presStyleLbl="node1" presStyleIdx="0" presStyleCnt="5" custScaleX="129870" custScaleY="129324">
        <dgm:presLayoutVars>
          <dgm:bulletEnabled val="1"/>
        </dgm:presLayoutVars>
      </dgm:prSet>
      <dgm:spPr/>
    </dgm:pt>
    <dgm:pt modelId="{E53FD398-48DF-419A-A371-B621D5901EAB}" type="pres">
      <dgm:prSet presAssocID="{74E05074-5E43-4C9B-923B-5DF7D38DAC3D}" presName="FiveNodes_2" presStyleLbl="node1" presStyleIdx="1" presStyleCnt="5" custScaleX="114134" custLinFactNeighborX="-803" custLinFactNeighborY="9200">
        <dgm:presLayoutVars>
          <dgm:bulletEnabled val="1"/>
        </dgm:presLayoutVars>
      </dgm:prSet>
      <dgm:spPr/>
    </dgm:pt>
    <dgm:pt modelId="{4A17879B-53A9-4EA5-958B-52E8D858670F}" type="pres">
      <dgm:prSet presAssocID="{74E05074-5E43-4C9B-923B-5DF7D38DAC3D}" presName="FiveNodes_3" presStyleLbl="node1" presStyleIdx="2" presStyleCnt="5" custScaleX="112391" custLinFactNeighborX="-803" custLinFactNeighborY="9200">
        <dgm:presLayoutVars>
          <dgm:bulletEnabled val="1"/>
        </dgm:presLayoutVars>
      </dgm:prSet>
      <dgm:spPr/>
    </dgm:pt>
    <dgm:pt modelId="{7B71ED3E-5C62-4DE5-803D-699933B3D79A}" type="pres">
      <dgm:prSet presAssocID="{74E05074-5E43-4C9B-923B-5DF7D38DAC3D}" presName="FiveNodes_4" presStyleLbl="node1" presStyleIdx="3" presStyleCnt="5" custScaleX="112454" custLinFactNeighborX="-3042" custLinFactNeighborY="8228">
        <dgm:presLayoutVars>
          <dgm:bulletEnabled val="1"/>
        </dgm:presLayoutVars>
      </dgm:prSet>
      <dgm:spPr/>
    </dgm:pt>
    <dgm:pt modelId="{A1E3AD46-AFC9-49BE-87CB-2A5EC9E71FE8}" type="pres">
      <dgm:prSet presAssocID="{74E05074-5E43-4C9B-923B-5DF7D38DAC3D}" presName="FiveNodes_5" presStyleLbl="node1" presStyleIdx="4" presStyleCnt="5" custScaleX="111755" custScaleY="114148" custLinFactNeighborX="-803" custLinFactNeighborY="9200">
        <dgm:presLayoutVars>
          <dgm:bulletEnabled val="1"/>
        </dgm:presLayoutVars>
      </dgm:prSet>
      <dgm:spPr/>
    </dgm:pt>
    <dgm:pt modelId="{19BCB8FD-E7FC-4B9A-8A28-23F3388008B7}" type="pres">
      <dgm:prSet presAssocID="{74E05074-5E43-4C9B-923B-5DF7D38DAC3D}" presName="FiveConn_1-2" presStyleLbl="fgAccFollowNode1" presStyleIdx="0" presStyleCnt="4">
        <dgm:presLayoutVars>
          <dgm:bulletEnabled val="1"/>
        </dgm:presLayoutVars>
      </dgm:prSet>
      <dgm:spPr/>
    </dgm:pt>
    <dgm:pt modelId="{DBB48B8F-99D1-46FF-86E6-92270C1CF99B}" type="pres">
      <dgm:prSet presAssocID="{74E05074-5E43-4C9B-923B-5DF7D38DAC3D}" presName="FiveConn_2-3" presStyleLbl="fgAccFollowNode1" presStyleIdx="1" presStyleCnt="4">
        <dgm:presLayoutVars>
          <dgm:bulletEnabled val="1"/>
        </dgm:presLayoutVars>
      </dgm:prSet>
      <dgm:spPr/>
    </dgm:pt>
    <dgm:pt modelId="{FBF30DB5-4A3F-4184-8935-D37C41D08937}" type="pres">
      <dgm:prSet presAssocID="{74E05074-5E43-4C9B-923B-5DF7D38DAC3D}" presName="FiveConn_3-4" presStyleLbl="fgAccFollowNode1" presStyleIdx="2" presStyleCnt="4">
        <dgm:presLayoutVars>
          <dgm:bulletEnabled val="1"/>
        </dgm:presLayoutVars>
      </dgm:prSet>
      <dgm:spPr/>
    </dgm:pt>
    <dgm:pt modelId="{5C3F1A00-02A9-4F26-A21A-9107389C1761}" type="pres">
      <dgm:prSet presAssocID="{74E05074-5E43-4C9B-923B-5DF7D38DAC3D}" presName="FiveConn_4-5" presStyleLbl="fgAccFollowNode1" presStyleIdx="3" presStyleCnt="4">
        <dgm:presLayoutVars>
          <dgm:bulletEnabled val="1"/>
        </dgm:presLayoutVars>
      </dgm:prSet>
      <dgm:spPr/>
    </dgm:pt>
    <dgm:pt modelId="{A36526D2-012C-45AE-AE9D-2ABAB67D8BF8}" type="pres">
      <dgm:prSet presAssocID="{74E05074-5E43-4C9B-923B-5DF7D38DAC3D}" presName="FiveNodes_1_text" presStyleLbl="node1" presStyleIdx="4" presStyleCnt="5">
        <dgm:presLayoutVars>
          <dgm:bulletEnabled val="1"/>
        </dgm:presLayoutVars>
      </dgm:prSet>
      <dgm:spPr/>
    </dgm:pt>
    <dgm:pt modelId="{CFF66D39-9748-4A8F-AC1C-323FA0C8D604}" type="pres">
      <dgm:prSet presAssocID="{74E05074-5E43-4C9B-923B-5DF7D38DAC3D}" presName="FiveNodes_2_text" presStyleLbl="node1" presStyleIdx="4" presStyleCnt="5">
        <dgm:presLayoutVars>
          <dgm:bulletEnabled val="1"/>
        </dgm:presLayoutVars>
      </dgm:prSet>
      <dgm:spPr/>
    </dgm:pt>
    <dgm:pt modelId="{81F3CDEE-CF38-4115-84D3-C93F28AB326B}" type="pres">
      <dgm:prSet presAssocID="{74E05074-5E43-4C9B-923B-5DF7D38DAC3D}" presName="FiveNodes_3_text" presStyleLbl="node1" presStyleIdx="4" presStyleCnt="5">
        <dgm:presLayoutVars>
          <dgm:bulletEnabled val="1"/>
        </dgm:presLayoutVars>
      </dgm:prSet>
      <dgm:spPr/>
    </dgm:pt>
    <dgm:pt modelId="{625C22B0-D0A6-456C-BE69-B9045018BF6A}" type="pres">
      <dgm:prSet presAssocID="{74E05074-5E43-4C9B-923B-5DF7D38DAC3D}" presName="FiveNodes_4_text" presStyleLbl="node1" presStyleIdx="4" presStyleCnt="5">
        <dgm:presLayoutVars>
          <dgm:bulletEnabled val="1"/>
        </dgm:presLayoutVars>
      </dgm:prSet>
      <dgm:spPr/>
    </dgm:pt>
    <dgm:pt modelId="{3B8112EB-1CBA-40ED-9E3D-9AC0822C68FA}" type="pres">
      <dgm:prSet presAssocID="{74E05074-5E43-4C9B-923B-5DF7D38DAC3D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0AB4D12-3C1A-4369-8BD5-9D55C5B2D6A4}" srcId="{74E05074-5E43-4C9B-923B-5DF7D38DAC3D}" destId="{868911EB-EE33-4A3E-800E-049CB411AA41}" srcOrd="8" destOrd="0" parTransId="{CAAA8868-F3AD-4AC1-81C7-63C6ED45D327}" sibTransId="{C306945B-E82C-4608-B012-EECDE1728D62}"/>
    <dgm:cxn modelId="{FB5CCD18-FFE5-434C-872E-10B479E6DC4B}" type="presOf" srcId="{87BCEDAA-0CD8-42E5-A21A-92FBCAC2CBE0}" destId="{A1E3AD46-AFC9-49BE-87CB-2A5EC9E71FE8}" srcOrd="0" destOrd="0" presId="urn:microsoft.com/office/officeart/2005/8/layout/vProcess5"/>
    <dgm:cxn modelId="{4BC33F22-0043-4C4F-AC5A-B4770D49E66B}" srcId="{74E05074-5E43-4C9B-923B-5DF7D38DAC3D}" destId="{DBF90A0B-4950-4C7D-AF3D-9B4C096992C3}" srcOrd="5" destOrd="0" parTransId="{B769AEEC-5526-470D-9B09-CADEBA3176DF}" sibTransId="{F0F59931-3A18-4C16-88F0-CD8C96F114E8}"/>
    <dgm:cxn modelId="{DEA4C022-5690-4E57-9BE6-23A8DDEB9D55}" type="presOf" srcId="{74E05074-5E43-4C9B-923B-5DF7D38DAC3D}" destId="{22943DA7-AEE9-4CD3-9B36-FAE0D58C1840}" srcOrd="0" destOrd="0" presId="urn:microsoft.com/office/officeart/2005/8/layout/vProcess5"/>
    <dgm:cxn modelId="{19EF262E-461A-4E83-B27A-869BE2153C6E}" type="presOf" srcId="{D41AFDFE-ECDA-4557-A865-43B1CEBDC1E0}" destId="{FBF30DB5-4A3F-4184-8935-D37C41D08937}" srcOrd="0" destOrd="0" presId="urn:microsoft.com/office/officeart/2005/8/layout/vProcess5"/>
    <dgm:cxn modelId="{D4EC642F-1B6C-4FB3-8D85-8E44E53F4AEC}" type="presOf" srcId="{2C8475FE-6D49-4459-9DA1-A742D67D10C7}" destId="{5C3F1A00-02A9-4F26-A21A-9107389C1761}" srcOrd="0" destOrd="0" presId="urn:microsoft.com/office/officeart/2005/8/layout/vProcess5"/>
    <dgm:cxn modelId="{F81EA635-8C8C-4415-AE41-C00AA7F6EB04}" srcId="{74E05074-5E43-4C9B-923B-5DF7D38DAC3D}" destId="{A1DF9FE6-C9B8-4D2E-AC5C-0EC6EE88477E}" srcOrd="0" destOrd="0" parTransId="{AAA08674-8BF0-451D-BD83-416875DEA076}" sibTransId="{7CE0F545-7784-4C6F-B1DC-9351C4C1D4A3}"/>
    <dgm:cxn modelId="{66DDA83A-B781-4C01-B402-F70DD17553A5}" type="presOf" srcId="{0BD0232F-26C7-4877-8678-BF9FEEFBB5FD}" destId="{CFF66D39-9748-4A8F-AC1C-323FA0C8D604}" srcOrd="1" destOrd="0" presId="urn:microsoft.com/office/officeart/2005/8/layout/vProcess5"/>
    <dgm:cxn modelId="{28580444-7F59-4A1E-BC51-04DFDB72FF92}" type="presOf" srcId="{28B986A0-F2B2-4448-A914-5D70CB34CCAC}" destId="{4A17879B-53A9-4EA5-958B-52E8D858670F}" srcOrd="0" destOrd="0" presId="urn:microsoft.com/office/officeart/2005/8/layout/vProcess5"/>
    <dgm:cxn modelId="{7DBC0248-E8C1-4602-8D72-2DDBF61BADF8}" srcId="{74E05074-5E43-4C9B-923B-5DF7D38DAC3D}" destId="{F356EEAE-3792-4162-82D1-A5D223BDA7BA}" srcOrd="10" destOrd="0" parTransId="{22DEF411-0E58-4D95-9A1B-08A0544A2C48}" sibTransId="{C5CB7F93-42EE-43FB-BEF5-DD6ED3E4CBBB}"/>
    <dgm:cxn modelId="{302C6768-DB7C-4104-ADC1-431DA09EACAF}" type="presOf" srcId="{7159E96E-ECA5-400F-BB55-3AE9C3561524}" destId="{7B71ED3E-5C62-4DE5-803D-699933B3D79A}" srcOrd="0" destOrd="0" presId="urn:microsoft.com/office/officeart/2005/8/layout/vProcess5"/>
    <dgm:cxn modelId="{BB93224C-DE9E-4407-BC62-A226E7B04257}" type="presOf" srcId="{0BD0232F-26C7-4877-8678-BF9FEEFBB5FD}" destId="{E53FD398-48DF-419A-A371-B621D5901EAB}" srcOrd="0" destOrd="0" presId="urn:microsoft.com/office/officeart/2005/8/layout/vProcess5"/>
    <dgm:cxn modelId="{8BEBB471-4FD0-49E1-8A5F-22C2EFFE348B}" type="presOf" srcId="{7CE0F545-7784-4C6F-B1DC-9351C4C1D4A3}" destId="{19BCB8FD-E7FC-4B9A-8A28-23F3388008B7}" srcOrd="0" destOrd="0" presId="urn:microsoft.com/office/officeart/2005/8/layout/vProcess5"/>
    <dgm:cxn modelId="{E759CC57-5223-4849-8383-4BB94B16B954}" type="presOf" srcId="{7159E96E-ECA5-400F-BB55-3AE9C3561524}" destId="{625C22B0-D0A6-456C-BE69-B9045018BF6A}" srcOrd="1" destOrd="0" presId="urn:microsoft.com/office/officeart/2005/8/layout/vProcess5"/>
    <dgm:cxn modelId="{963EAD93-D958-4707-B835-B0DB4F406AD3}" srcId="{74E05074-5E43-4C9B-923B-5DF7D38DAC3D}" destId="{AB66EC75-FCA1-4F6C-BDA4-B4DFC35CCAE6}" srcOrd="9" destOrd="0" parTransId="{4057894C-C21D-4AD4-9B5A-DA676ABAE34A}" sibTransId="{3ECE7C67-28BC-4575-962B-8850829A13F9}"/>
    <dgm:cxn modelId="{06870A9F-E721-438A-8CA3-69E7BD4E3868}" srcId="{74E05074-5E43-4C9B-923B-5DF7D38DAC3D}" destId="{0BD0232F-26C7-4877-8678-BF9FEEFBB5FD}" srcOrd="1" destOrd="0" parTransId="{0BF20CCB-5A66-41FD-B5F8-99E5C03F4FF1}" sibTransId="{44E8928C-8814-405C-87D5-539D624965A2}"/>
    <dgm:cxn modelId="{5ACE199F-9EF1-45DA-AE95-B28D2431445E}" type="presOf" srcId="{A1DF9FE6-C9B8-4D2E-AC5C-0EC6EE88477E}" destId="{D9C7D33C-1506-45BF-996D-70D2D9EB6486}" srcOrd="0" destOrd="0" presId="urn:microsoft.com/office/officeart/2005/8/layout/vProcess5"/>
    <dgm:cxn modelId="{D3989CA1-8DDC-40AF-95B9-8898181529DB}" srcId="{74E05074-5E43-4C9B-923B-5DF7D38DAC3D}" destId="{7159E96E-ECA5-400F-BB55-3AE9C3561524}" srcOrd="3" destOrd="0" parTransId="{D952E07C-ADF3-4428-A1CE-9DEEBF45BAD2}" sibTransId="{2C8475FE-6D49-4459-9DA1-A742D67D10C7}"/>
    <dgm:cxn modelId="{EFC02CA7-AD32-4207-89DF-F4BBA8E54515}" type="presOf" srcId="{87BCEDAA-0CD8-42E5-A21A-92FBCAC2CBE0}" destId="{3B8112EB-1CBA-40ED-9E3D-9AC0822C68FA}" srcOrd="1" destOrd="0" presId="urn:microsoft.com/office/officeart/2005/8/layout/vProcess5"/>
    <dgm:cxn modelId="{812DD9A8-1425-4107-BB11-A235AFCF025A}" srcId="{74E05074-5E43-4C9B-923B-5DF7D38DAC3D}" destId="{9A42D095-F6F6-42CD-AC88-46C43F51EC33}" srcOrd="6" destOrd="0" parTransId="{B6560DE5-8D8F-4FBE-85D4-D3EBED90E08E}" sibTransId="{8DEB2B41-54F4-40EE-B0AC-2786D1C97D74}"/>
    <dgm:cxn modelId="{1CDCF7AC-B351-4B93-BC9A-034E162EE8F3}" srcId="{74E05074-5E43-4C9B-923B-5DF7D38DAC3D}" destId="{87BCEDAA-0CD8-42E5-A21A-92FBCAC2CBE0}" srcOrd="4" destOrd="0" parTransId="{CFD0D4B0-E4B0-4892-A1A9-C214C2379EEE}" sibTransId="{5FE47D2B-5DBB-487C-9013-7AEC242CEECA}"/>
    <dgm:cxn modelId="{CA786FB6-490B-4F19-A7D7-4205E9F2DA5B}" srcId="{74E05074-5E43-4C9B-923B-5DF7D38DAC3D}" destId="{28B986A0-F2B2-4448-A914-5D70CB34CCAC}" srcOrd="2" destOrd="0" parTransId="{F792B855-02A4-4268-97B8-0977ECAC3C97}" sibTransId="{D41AFDFE-ECDA-4557-A865-43B1CEBDC1E0}"/>
    <dgm:cxn modelId="{9A5F83B6-6650-47BD-A8C1-F45EE13CF23B}" type="presOf" srcId="{44E8928C-8814-405C-87D5-539D624965A2}" destId="{DBB48B8F-99D1-46FF-86E6-92270C1CF99B}" srcOrd="0" destOrd="0" presId="urn:microsoft.com/office/officeart/2005/8/layout/vProcess5"/>
    <dgm:cxn modelId="{967784C0-B238-49AC-87ED-C76179E2B1B4}" type="presOf" srcId="{A1DF9FE6-C9B8-4D2E-AC5C-0EC6EE88477E}" destId="{A36526D2-012C-45AE-AE9D-2ABAB67D8BF8}" srcOrd="1" destOrd="0" presId="urn:microsoft.com/office/officeart/2005/8/layout/vProcess5"/>
    <dgm:cxn modelId="{2B0BBED3-9B1C-4837-A646-2C08CBDAD208}" type="presOf" srcId="{28B986A0-F2B2-4448-A914-5D70CB34CCAC}" destId="{81F3CDEE-CF38-4115-84D3-C93F28AB326B}" srcOrd="1" destOrd="0" presId="urn:microsoft.com/office/officeart/2005/8/layout/vProcess5"/>
    <dgm:cxn modelId="{93B6F2E4-65EE-483E-88CA-D05D28493950}" srcId="{74E05074-5E43-4C9B-923B-5DF7D38DAC3D}" destId="{FD4D0F7D-E73D-4337-8D12-E68154BE87E7}" srcOrd="7" destOrd="0" parTransId="{57F6D5A0-D945-4CC9-85CA-91B83F1DA786}" sibTransId="{02286455-10E0-4F0E-B686-6D72D0D525D2}"/>
    <dgm:cxn modelId="{749C86DE-F674-429D-B5A6-1582C0A91869}" type="presParOf" srcId="{22943DA7-AEE9-4CD3-9B36-FAE0D58C1840}" destId="{F612E2A0-E824-41C1-934D-3768FB311755}" srcOrd="0" destOrd="0" presId="urn:microsoft.com/office/officeart/2005/8/layout/vProcess5"/>
    <dgm:cxn modelId="{B2F0617A-F30B-48BF-A993-34E111265068}" type="presParOf" srcId="{22943DA7-AEE9-4CD3-9B36-FAE0D58C1840}" destId="{D9C7D33C-1506-45BF-996D-70D2D9EB6486}" srcOrd="1" destOrd="0" presId="urn:microsoft.com/office/officeart/2005/8/layout/vProcess5"/>
    <dgm:cxn modelId="{E1E49D6B-EA53-48A3-848D-9B022853BDAD}" type="presParOf" srcId="{22943DA7-AEE9-4CD3-9B36-FAE0D58C1840}" destId="{E53FD398-48DF-419A-A371-B621D5901EAB}" srcOrd="2" destOrd="0" presId="urn:microsoft.com/office/officeart/2005/8/layout/vProcess5"/>
    <dgm:cxn modelId="{F1B846EE-5D8F-4555-A4F9-DB6A306FC008}" type="presParOf" srcId="{22943DA7-AEE9-4CD3-9B36-FAE0D58C1840}" destId="{4A17879B-53A9-4EA5-958B-52E8D858670F}" srcOrd="3" destOrd="0" presId="urn:microsoft.com/office/officeart/2005/8/layout/vProcess5"/>
    <dgm:cxn modelId="{05466173-3DA4-4317-8E80-86E9984FF4A9}" type="presParOf" srcId="{22943DA7-AEE9-4CD3-9B36-FAE0D58C1840}" destId="{7B71ED3E-5C62-4DE5-803D-699933B3D79A}" srcOrd="4" destOrd="0" presId="urn:microsoft.com/office/officeart/2005/8/layout/vProcess5"/>
    <dgm:cxn modelId="{8D432095-261C-4A00-8179-24FB2AED3E86}" type="presParOf" srcId="{22943DA7-AEE9-4CD3-9B36-FAE0D58C1840}" destId="{A1E3AD46-AFC9-49BE-87CB-2A5EC9E71FE8}" srcOrd="5" destOrd="0" presId="urn:microsoft.com/office/officeart/2005/8/layout/vProcess5"/>
    <dgm:cxn modelId="{5D4D1E1B-7B47-4CA0-9E32-BAB329B06CD0}" type="presParOf" srcId="{22943DA7-AEE9-4CD3-9B36-FAE0D58C1840}" destId="{19BCB8FD-E7FC-4B9A-8A28-23F3388008B7}" srcOrd="6" destOrd="0" presId="urn:microsoft.com/office/officeart/2005/8/layout/vProcess5"/>
    <dgm:cxn modelId="{AF0C680B-5763-45E5-848F-DD40D1771F0B}" type="presParOf" srcId="{22943DA7-AEE9-4CD3-9B36-FAE0D58C1840}" destId="{DBB48B8F-99D1-46FF-86E6-92270C1CF99B}" srcOrd="7" destOrd="0" presId="urn:microsoft.com/office/officeart/2005/8/layout/vProcess5"/>
    <dgm:cxn modelId="{AE92357F-2BB7-4B6B-9080-B2599ABBE6FE}" type="presParOf" srcId="{22943DA7-AEE9-4CD3-9B36-FAE0D58C1840}" destId="{FBF30DB5-4A3F-4184-8935-D37C41D08937}" srcOrd="8" destOrd="0" presId="urn:microsoft.com/office/officeart/2005/8/layout/vProcess5"/>
    <dgm:cxn modelId="{1FEEC304-9643-485E-A15A-16AB576ADC48}" type="presParOf" srcId="{22943DA7-AEE9-4CD3-9B36-FAE0D58C1840}" destId="{5C3F1A00-02A9-4F26-A21A-9107389C1761}" srcOrd="9" destOrd="0" presId="urn:microsoft.com/office/officeart/2005/8/layout/vProcess5"/>
    <dgm:cxn modelId="{89816459-F7EA-42F6-8DC1-143AC0C4C0CE}" type="presParOf" srcId="{22943DA7-AEE9-4CD3-9B36-FAE0D58C1840}" destId="{A36526D2-012C-45AE-AE9D-2ABAB67D8BF8}" srcOrd="10" destOrd="0" presId="urn:microsoft.com/office/officeart/2005/8/layout/vProcess5"/>
    <dgm:cxn modelId="{1635F253-6242-40B1-963B-FC040B2DFEEE}" type="presParOf" srcId="{22943DA7-AEE9-4CD3-9B36-FAE0D58C1840}" destId="{CFF66D39-9748-4A8F-AC1C-323FA0C8D604}" srcOrd="11" destOrd="0" presId="urn:microsoft.com/office/officeart/2005/8/layout/vProcess5"/>
    <dgm:cxn modelId="{507B2751-456E-475D-87D2-68F06E44A830}" type="presParOf" srcId="{22943DA7-AEE9-4CD3-9B36-FAE0D58C1840}" destId="{81F3CDEE-CF38-4115-84D3-C93F28AB326B}" srcOrd="12" destOrd="0" presId="urn:microsoft.com/office/officeart/2005/8/layout/vProcess5"/>
    <dgm:cxn modelId="{20FAC315-02B7-4D5F-BA04-362F822636E7}" type="presParOf" srcId="{22943DA7-AEE9-4CD3-9B36-FAE0D58C1840}" destId="{625C22B0-D0A6-456C-BE69-B9045018BF6A}" srcOrd="13" destOrd="0" presId="urn:microsoft.com/office/officeart/2005/8/layout/vProcess5"/>
    <dgm:cxn modelId="{BA2F6113-8BC3-4ADF-A1CC-2EDD4AF74839}" type="presParOf" srcId="{22943DA7-AEE9-4CD3-9B36-FAE0D58C1840}" destId="{3B8112EB-1CBA-40ED-9E3D-9AC0822C68F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E05074-5E43-4C9B-923B-5DF7D38DAC3D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o-RO"/>
        </a:p>
      </dgm:t>
    </dgm:pt>
    <dgm:pt modelId="{AB66EC75-FCA1-4F6C-BDA4-B4DFC35CCAE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 Operator </a:t>
          </a:r>
        </a:p>
        <a:p>
          <a:pPr>
            <a:lnSpc>
              <a:spcPct val="100000"/>
            </a:lnSpc>
          </a:pPr>
          <a:r>
            <a:rPr lang="en-US" dirty="0"/>
            <a:t>Economic</a:t>
          </a:r>
          <a:r>
            <a:rPr lang="ro-RO" dirty="0"/>
            <a:t>- S.C. ROMTEL IMPEX” S.R.L. -CORINA  CAFFE</a:t>
          </a:r>
        </a:p>
        <a:p>
          <a:pPr>
            <a:lnSpc>
              <a:spcPct val="100000"/>
            </a:lnSpc>
          </a:pPr>
          <a:r>
            <a:rPr lang="ro-RO" dirty="0"/>
            <a:t> </a:t>
          </a:r>
        </a:p>
      </dgm:t>
    </dgm:pt>
    <dgm:pt modelId="{4057894C-C21D-4AD4-9B5A-DA676ABAE34A}" type="parTrans" cxnId="{963EAD93-D958-4707-B835-B0DB4F406AD3}">
      <dgm:prSet/>
      <dgm:spPr/>
      <dgm:t>
        <a:bodyPr/>
        <a:lstStyle/>
        <a:p>
          <a:endParaRPr lang="ro-RO"/>
        </a:p>
      </dgm:t>
    </dgm:pt>
    <dgm:pt modelId="{3ECE7C67-28BC-4575-962B-8850829A13F9}" type="sibTrans" cxnId="{963EAD93-D958-4707-B835-B0DB4F406AD3}">
      <dgm:prSet/>
      <dgm:spPr/>
      <dgm:t>
        <a:bodyPr/>
        <a:lstStyle/>
        <a:p>
          <a:endParaRPr lang="ro-RO"/>
        </a:p>
      </dgm:t>
    </dgm:pt>
    <dgm:pt modelId="{F356EEAE-3792-4162-82D1-A5D223BDA7BA}">
      <dgm:prSet phldrT="[Text]"/>
      <dgm:spPr/>
      <dgm:t>
        <a:bodyPr/>
        <a:lstStyle/>
        <a:p>
          <a:r>
            <a:rPr lang="en-US" dirty="0"/>
            <a:t>Operator </a:t>
          </a:r>
        </a:p>
        <a:p>
          <a:r>
            <a:rPr lang="en-US" dirty="0"/>
            <a:t>Economic</a:t>
          </a:r>
          <a:r>
            <a:rPr lang="ro-RO" dirty="0"/>
            <a:t> –  „ ACASĂ LA BUNICA” S.R.L. </a:t>
          </a:r>
        </a:p>
      </dgm:t>
    </dgm:pt>
    <dgm:pt modelId="{22DEF411-0E58-4D95-9A1B-08A0544A2C48}" type="parTrans" cxnId="{7DBC0248-E8C1-4602-8D72-2DDBF61BADF8}">
      <dgm:prSet/>
      <dgm:spPr/>
      <dgm:t>
        <a:bodyPr/>
        <a:lstStyle/>
        <a:p>
          <a:endParaRPr lang="ro-RO"/>
        </a:p>
      </dgm:t>
    </dgm:pt>
    <dgm:pt modelId="{C5CB7F93-42EE-43FB-BEF5-DD6ED3E4CBBB}" type="sibTrans" cxnId="{7DBC0248-E8C1-4602-8D72-2DDBF61BADF8}">
      <dgm:prSet/>
      <dgm:spPr/>
      <dgm:t>
        <a:bodyPr/>
        <a:lstStyle/>
        <a:p>
          <a:endParaRPr lang="ro-RO"/>
        </a:p>
      </dgm:t>
    </dgm:pt>
    <dgm:pt modelId="{A1DF9FE6-C9B8-4D2E-AC5C-0EC6EE88477E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200" dirty="0"/>
            <a:t>Operator </a:t>
          </a:r>
        </a:p>
        <a:p>
          <a:pPr>
            <a:spcAft>
              <a:spcPts val="0"/>
            </a:spcAft>
          </a:pPr>
          <a:r>
            <a:rPr lang="en-US" sz="2200" dirty="0"/>
            <a:t>Economic</a:t>
          </a:r>
          <a:r>
            <a:rPr lang="ro-RO" sz="2200" dirty="0"/>
            <a:t>- </a:t>
          </a:r>
          <a:r>
            <a:rPr lang="ro-RO" sz="1800" dirty="0"/>
            <a:t>SC. „LA CHEREM ” S.R.L. </a:t>
          </a:r>
        </a:p>
        <a:p>
          <a:pPr>
            <a:spcAft>
              <a:spcPts val="0"/>
            </a:spcAft>
          </a:pPr>
          <a:r>
            <a:rPr lang="ro-RO" sz="1800" dirty="0"/>
            <a:t>                      SC. „OLD TIME CAFFE” SRL </a:t>
          </a:r>
        </a:p>
      </dgm:t>
    </dgm:pt>
    <dgm:pt modelId="{7CE0F545-7784-4C6F-B1DC-9351C4C1D4A3}" type="sibTrans" cxnId="{F81EA635-8C8C-4415-AE41-C00AA7F6EB04}">
      <dgm:prSet/>
      <dgm:spPr/>
      <dgm:t>
        <a:bodyPr/>
        <a:lstStyle/>
        <a:p>
          <a:endParaRPr lang="ro-RO"/>
        </a:p>
      </dgm:t>
    </dgm:pt>
    <dgm:pt modelId="{AAA08674-8BF0-451D-BD83-416875DEA076}" type="parTrans" cxnId="{F81EA635-8C8C-4415-AE41-C00AA7F6EB04}">
      <dgm:prSet/>
      <dgm:spPr/>
      <dgm:t>
        <a:bodyPr/>
        <a:lstStyle/>
        <a:p>
          <a:endParaRPr lang="ro-RO"/>
        </a:p>
      </dgm:t>
    </dgm:pt>
    <dgm:pt modelId="{22943DA7-AEE9-4CD3-9B36-FAE0D58C1840}" type="pres">
      <dgm:prSet presAssocID="{74E05074-5E43-4C9B-923B-5DF7D38DAC3D}" presName="outerComposite" presStyleCnt="0">
        <dgm:presLayoutVars>
          <dgm:chMax val="5"/>
          <dgm:dir/>
          <dgm:resizeHandles val="exact"/>
        </dgm:presLayoutVars>
      </dgm:prSet>
      <dgm:spPr/>
    </dgm:pt>
    <dgm:pt modelId="{F612E2A0-E824-41C1-934D-3768FB311755}" type="pres">
      <dgm:prSet presAssocID="{74E05074-5E43-4C9B-923B-5DF7D38DAC3D}" presName="dummyMaxCanvas" presStyleCnt="0">
        <dgm:presLayoutVars/>
      </dgm:prSet>
      <dgm:spPr/>
    </dgm:pt>
    <dgm:pt modelId="{0825C5A7-950C-4A48-B11B-94BA8066D38F}" type="pres">
      <dgm:prSet presAssocID="{74E05074-5E43-4C9B-923B-5DF7D38DAC3D}" presName="ThreeNodes_1" presStyleLbl="node1" presStyleIdx="0" presStyleCnt="3" custScaleX="117647" custLinFactNeighborX="1029" custLinFactNeighborY="6168">
        <dgm:presLayoutVars>
          <dgm:bulletEnabled val="1"/>
        </dgm:presLayoutVars>
      </dgm:prSet>
      <dgm:spPr/>
    </dgm:pt>
    <dgm:pt modelId="{69088E3C-020F-40F2-99B6-77EA6F2D3C34}" type="pres">
      <dgm:prSet presAssocID="{74E05074-5E43-4C9B-923B-5DF7D38DAC3D}" presName="ThreeNodes_2" presStyleLbl="node1" presStyleIdx="1" presStyleCnt="3" custScaleX="117647">
        <dgm:presLayoutVars>
          <dgm:bulletEnabled val="1"/>
        </dgm:presLayoutVars>
      </dgm:prSet>
      <dgm:spPr/>
    </dgm:pt>
    <dgm:pt modelId="{CA0AFC19-2A4D-482E-9BB8-D8B377BCE21A}" type="pres">
      <dgm:prSet presAssocID="{74E05074-5E43-4C9B-923B-5DF7D38DAC3D}" presName="ThreeNodes_3" presStyleLbl="node1" presStyleIdx="2" presStyleCnt="3">
        <dgm:presLayoutVars>
          <dgm:bulletEnabled val="1"/>
        </dgm:presLayoutVars>
      </dgm:prSet>
      <dgm:spPr/>
    </dgm:pt>
    <dgm:pt modelId="{EE16A786-9604-46B9-A9AC-CAB68A11CAC7}" type="pres">
      <dgm:prSet presAssocID="{74E05074-5E43-4C9B-923B-5DF7D38DAC3D}" presName="ThreeConn_1-2" presStyleLbl="fgAccFollowNode1" presStyleIdx="0" presStyleCnt="2" custLinFactNeighborX="57215" custLinFactNeighborY="5521">
        <dgm:presLayoutVars>
          <dgm:bulletEnabled val="1"/>
        </dgm:presLayoutVars>
      </dgm:prSet>
      <dgm:spPr/>
    </dgm:pt>
    <dgm:pt modelId="{7AB13C16-38B5-4335-BF08-DCEB8BFF5820}" type="pres">
      <dgm:prSet presAssocID="{74E05074-5E43-4C9B-923B-5DF7D38DAC3D}" presName="ThreeConn_2-3" presStyleLbl="fgAccFollowNode1" presStyleIdx="1" presStyleCnt="2" custLinFactNeighborX="41352" custLinFactNeighborY="4241">
        <dgm:presLayoutVars>
          <dgm:bulletEnabled val="1"/>
        </dgm:presLayoutVars>
      </dgm:prSet>
      <dgm:spPr/>
    </dgm:pt>
    <dgm:pt modelId="{EBBC96EA-9D3C-49A7-BD45-51295F5B21AE}" type="pres">
      <dgm:prSet presAssocID="{74E05074-5E43-4C9B-923B-5DF7D38DAC3D}" presName="ThreeNodes_1_text" presStyleLbl="node1" presStyleIdx="2" presStyleCnt="3">
        <dgm:presLayoutVars>
          <dgm:bulletEnabled val="1"/>
        </dgm:presLayoutVars>
      </dgm:prSet>
      <dgm:spPr/>
    </dgm:pt>
    <dgm:pt modelId="{9ED7C99E-6C40-43A0-8AE0-A36802C3DC3D}" type="pres">
      <dgm:prSet presAssocID="{74E05074-5E43-4C9B-923B-5DF7D38DAC3D}" presName="ThreeNodes_2_text" presStyleLbl="node1" presStyleIdx="2" presStyleCnt="3">
        <dgm:presLayoutVars>
          <dgm:bulletEnabled val="1"/>
        </dgm:presLayoutVars>
      </dgm:prSet>
      <dgm:spPr/>
    </dgm:pt>
    <dgm:pt modelId="{91233CE7-486E-433E-B007-DC97B4AE8FE1}" type="pres">
      <dgm:prSet presAssocID="{74E05074-5E43-4C9B-923B-5DF7D38DAC3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0570904-8D3E-4BBF-9A20-244B9AEF56C6}" type="presOf" srcId="{AB66EC75-FCA1-4F6C-BDA4-B4DFC35CCAE6}" destId="{69088E3C-020F-40F2-99B6-77EA6F2D3C34}" srcOrd="0" destOrd="0" presId="urn:microsoft.com/office/officeart/2005/8/layout/vProcess5"/>
    <dgm:cxn modelId="{1798600E-33CB-428C-AA27-0760E4664DD6}" type="presOf" srcId="{3ECE7C67-28BC-4575-962B-8850829A13F9}" destId="{7AB13C16-38B5-4335-BF08-DCEB8BFF5820}" srcOrd="0" destOrd="0" presId="urn:microsoft.com/office/officeart/2005/8/layout/vProcess5"/>
    <dgm:cxn modelId="{86ADD021-870D-4C18-9F61-AF04F50B1328}" type="presOf" srcId="{A1DF9FE6-C9B8-4D2E-AC5C-0EC6EE88477E}" destId="{0825C5A7-950C-4A48-B11B-94BA8066D38F}" srcOrd="0" destOrd="0" presId="urn:microsoft.com/office/officeart/2005/8/layout/vProcess5"/>
    <dgm:cxn modelId="{53C76323-DA59-4F57-9101-5DAF1811786C}" type="presOf" srcId="{74E05074-5E43-4C9B-923B-5DF7D38DAC3D}" destId="{22943DA7-AEE9-4CD3-9B36-FAE0D58C1840}" srcOrd="0" destOrd="0" presId="urn:microsoft.com/office/officeart/2005/8/layout/vProcess5"/>
    <dgm:cxn modelId="{F81EA635-8C8C-4415-AE41-C00AA7F6EB04}" srcId="{74E05074-5E43-4C9B-923B-5DF7D38DAC3D}" destId="{A1DF9FE6-C9B8-4D2E-AC5C-0EC6EE88477E}" srcOrd="0" destOrd="0" parTransId="{AAA08674-8BF0-451D-BD83-416875DEA076}" sibTransId="{7CE0F545-7784-4C6F-B1DC-9351C4C1D4A3}"/>
    <dgm:cxn modelId="{F234F13F-C72F-470C-87DD-8C372C5ACE1D}" type="presOf" srcId="{F356EEAE-3792-4162-82D1-A5D223BDA7BA}" destId="{91233CE7-486E-433E-B007-DC97B4AE8FE1}" srcOrd="1" destOrd="0" presId="urn:microsoft.com/office/officeart/2005/8/layout/vProcess5"/>
    <dgm:cxn modelId="{14E3A944-A901-4D62-B1C7-98ADB36FD799}" type="presOf" srcId="{AB66EC75-FCA1-4F6C-BDA4-B4DFC35CCAE6}" destId="{9ED7C99E-6C40-43A0-8AE0-A36802C3DC3D}" srcOrd="1" destOrd="0" presId="urn:microsoft.com/office/officeart/2005/8/layout/vProcess5"/>
    <dgm:cxn modelId="{7DBC0248-E8C1-4602-8D72-2DDBF61BADF8}" srcId="{74E05074-5E43-4C9B-923B-5DF7D38DAC3D}" destId="{F356EEAE-3792-4162-82D1-A5D223BDA7BA}" srcOrd="2" destOrd="0" parTransId="{22DEF411-0E58-4D95-9A1B-08A0544A2C48}" sibTransId="{C5CB7F93-42EE-43FB-BEF5-DD6ED3E4CBBB}"/>
    <dgm:cxn modelId="{4C04F371-0A1F-42DC-8B12-EDE326BED345}" type="presOf" srcId="{A1DF9FE6-C9B8-4D2E-AC5C-0EC6EE88477E}" destId="{EBBC96EA-9D3C-49A7-BD45-51295F5B21AE}" srcOrd="1" destOrd="0" presId="urn:microsoft.com/office/officeart/2005/8/layout/vProcess5"/>
    <dgm:cxn modelId="{ED197593-9ECA-4A39-BBA5-3F3E0ACCC3DB}" type="presOf" srcId="{F356EEAE-3792-4162-82D1-A5D223BDA7BA}" destId="{CA0AFC19-2A4D-482E-9BB8-D8B377BCE21A}" srcOrd="0" destOrd="0" presId="urn:microsoft.com/office/officeart/2005/8/layout/vProcess5"/>
    <dgm:cxn modelId="{963EAD93-D958-4707-B835-B0DB4F406AD3}" srcId="{74E05074-5E43-4C9B-923B-5DF7D38DAC3D}" destId="{AB66EC75-FCA1-4F6C-BDA4-B4DFC35CCAE6}" srcOrd="1" destOrd="0" parTransId="{4057894C-C21D-4AD4-9B5A-DA676ABAE34A}" sibTransId="{3ECE7C67-28BC-4575-962B-8850829A13F9}"/>
    <dgm:cxn modelId="{2470B8A0-13AC-4C0B-921F-5D5250C2C24B}" type="presOf" srcId="{7CE0F545-7784-4C6F-B1DC-9351C4C1D4A3}" destId="{EE16A786-9604-46B9-A9AC-CAB68A11CAC7}" srcOrd="0" destOrd="0" presId="urn:microsoft.com/office/officeart/2005/8/layout/vProcess5"/>
    <dgm:cxn modelId="{7504739D-3932-4940-B370-FB2F3B4C074B}" type="presParOf" srcId="{22943DA7-AEE9-4CD3-9B36-FAE0D58C1840}" destId="{F612E2A0-E824-41C1-934D-3768FB311755}" srcOrd="0" destOrd="0" presId="urn:microsoft.com/office/officeart/2005/8/layout/vProcess5"/>
    <dgm:cxn modelId="{896B1826-6E76-4B57-B273-931D4FB6E43D}" type="presParOf" srcId="{22943DA7-AEE9-4CD3-9B36-FAE0D58C1840}" destId="{0825C5A7-950C-4A48-B11B-94BA8066D38F}" srcOrd="1" destOrd="0" presId="urn:microsoft.com/office/officeart/2005/8/layout/vProcess5"/>
    <dgm:cxn modelId="{FD76DA37-828F-4642-B84D-B86F772EBF4C}" type="presParOf" srcId="{22943DA7-AEE9-4CD3-9B36-FAE0D58C1840}" destId="{69088E3C-020F-40F2-99B6-77EA6F2D3C34}" srcOrd="2" destOrd="0" presId="urn:microsoft.com/office/officeart/2005/8/layout/vProcess5"/>
    <dgm:cxn modelId="{6AE819EB-60F7-462A-B4EC-1F6012CE6A17}" type="presParOf" srcId="{22943DA7-AEE9-4CD3-9B36-FAE0D58C1840}" destId="{CA0AFC19-2A4D-482E-9BB8-D8B377BCE21A}" srcOrd="3" destOrd="0" presId="urn:microsoft.com/office/officeart/2005/8/layout/vProcess5"/>
    <dgm:cxn modelId="{F6E7B7F8-56C2-4739-8B26-37C8E8AF5709}" type="presParOf" srcId="{22943DA7-AEE9-4CD3-9B36-FAE0D58C1840}" destId="{EE16A786-9604-46B9-A9AC-CAB68A11CAC7}" srcOrd="4" destOrd="0" presId="urn:microsoft.com/office/officeart/2005/8/layout/vProcess5"/>
    <dgm:cxn modelId="{8E081971-EF19-4B3D-9164-99E48EE211D6}" type="presParOf" srcId="{22943DA7-AEE9-4CD3-9B36-FAE0D58C1840}" destId="{7AB13C16-38B5-4335-BF08-DCEB8BFF5820}" srcOrd="5" destOrd="0" presId="urn:microsoft.com/office/officeart/2005/8/layout/vProcess5"/>
    <dgm:cxn modelId="{025B7D0E-022E-402F-A235-37852B0457F1}" type="presParOf" srcId="{22943DA7-AEE9-4CD3-9B36-FAE0D58C1840}" destId="{EBBC96EA-9D3C-49A7-BD45-51295F5B21AE}" srcOrd="6" destOrd="0" presId="urn:microsoft.com/office/officeart/2005/8/layout/vProcess5"/>
    <dgm:cxn modelId="{EEC42839-CC6F-4E8A-88D6-046C9820705F}" type="presParOf" srcId="{22943DA7-AEE9-4CD3-9B36-FAE0D58C1840}" destId="{9ED7C99E-6C40-43A0-8AE0-A36802C3DC3D}" srcOrd="7" destOrd="0" presId="urn:microsoft.com/office/officeart/2005/8/layout/vProcess5"/>
    <dgm:cxn modelId="{3FFE2ECC-8BBE-415B-AD68-F4B5630A8464}" type="presParOf" srcId="{22943DA7-AEE9-4CD3-9B36-FAE0D58C1840}" destId="{91233CE7-486E-433E-B007-DC97B4AE8FE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7D33C-1506-45BF-996D-70D2D9EB6486}">
      <dsp:nvSpPr>
        <dsp:cNvPr id="0" name=""/>
        <dsp:cNvSpPr/>
      </dsp:nvSpPr>
      <dsp:spPr>
        <a:xfrm>
          <a:off x="-688326" y="-93750"/>
          <a:ext cx="8590317" cy="1115581"/>
        </a:xfrm>
        <a:prstGeom prst="roundRect">
          <a:avLst>
            <a:gd name="adj" fmla="val 10000"/>
          </a:avLst>
        </a:prstGeom>
        <a:solidFill>
          <a:schemeClr val="lt1"/>
        </a:solidFill>
        <a:ln w="55000" cap="flat" cmpd="thickThin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700" kern="1200" dirty="0"/>
            <a:t>  </a:t>
          </a:r>
          <a:endParaRPr lang="ro-RO" sz="700" kern="1200" dirty="0"/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o-RO" sz="700" kern="1200" dirty="0"/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/>
            <a:t>Operator</a:t>
          </a:r>
          <a:r>
            <a:rPr lang="ro-RO" sz="1400" kern="1200" dirty="0"/>
            <a:t>i </a:t>
          </a:r>
          <a:r>
            <a:rPr lang="en-US" sz="1400" kern="1200" dirty="0"/>
            <a:t> 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/>
            <a:t>economic</a:t>
          </a:r>
          <a:r>
            <a:rPr lang="ro-RO" sz="1400" kern="1200" dirty="0"/>
            <a:t>i – S.</a:t>
          </a:r>
          <a:r>
            <a:rPr lang="ro-RO" sz="1400" kern="1200"/>
            <a:t>C. </a:t>
          </a:r>
          <a:r>
            <a:rPr lang="ro-RO" sz="1400" kern="1200" dirty="0"/>
            <a:t>HANUL POENITA S.R.L. RM.SARAT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o-RO" sz="1400" kern="1200" dirty="0"/>
            <a:t>                 -S.C. „OVIDIU CRIS PROD 97 ” S.R.L.  – PENSIUNEA OVIDIU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o-RO" sz="1400" kern="1200" dirty="0"/>
            <a:t>                 -SC. „NOMAD FOOD&amp; RESTAURANT ” S.R.L.- ART CAFE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700" kern="1200" dirty="0"/>
            <a:t> </a:t>
          </a:r>
        </a:p>
      </dsp:txBody>
      <dsp:txXfrm>
        <a:off x="-655652" y="-61076"/>
        <a:ext cx="7250638" cy="1050233"/>
      </dsp:txXfrm>
    </dsp:sp>
    <dsp:sp modelId="{E53FD398-48DF-419A-A371-B621D5901EAB}">
      <dsp:nvSpPr>
        <dsp:cNvPr id="0" name=""/>
        <dsp:cNvSpPr/>
      </dsp:nvSpPr>
      <dsp:spPr>
        <a:xfrm>
          <a:off x="272935" y="1094523"/>
          <a:ext cx="7549451" cy="862624"/>
        </a:xfrm>
        <a:prstGeom prst="roundRect">
          <a:avLst>
            <a:gd name="adj" fmla="val 10000"/>
          </a:avLst>
        </a:prstGeom>
        <a:solidFill>
          <a:schemeClr val="lt1"/>
        </a:solidFill>
        <a:ln w="55000" cap="flat" cmpd="thickThin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 err="1"/>
            <a:t>Operatori</a:t>
          </a:r>
          <a:r>
            <a:rPr lang="en-US" sz="1600" kern="1200" dirty="0"/>
            <a:t> 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buNone/>
          </a:pPr>
          <a:r>
            <a:rPr lang="en-US" sz="1600" kern="1200" dirty="0" err="1"/>
            <a:t>Economici</a:t>
          </a:r>
          <a:r>
            <a:rPr lang="ro-RO" sz="1600" kern="1200" dirty="0"/>
            <a:t> -S.C. „DAF 93 ”S.R.L. - 10 PLUS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buNone/>
          </a:pPr>
          <a:r>
            <a:rPr lang="ro-RO" sz="1600" kern="1200" dirty="0"/>
            <a:t>                - S.C. „TERMO PROD N.V” S.R.L.- RUSTIC</a:t>
          </a:r>
          <a:endParaRPr lang="en-US" sz="1600" kern="1200" dirty="0"/>
        </a:p>
      </dsp:txBody>
      <dsp:txXfrm>
        <a:off x="298200" y="1119788"/>
        <a:ext cx="6295207" cy="812094"/>
      </dsp:txXfrm>
    </dsp:sp>
    <dsp:sp modelId="{4A17879B-53A9-4EA5-958B-52E8D858670F}">
      <dsp:nvSpPr>
        <dsp:cNvPr id="0" name=""/>
        <dsp:cNvSpPr/>
      </dsp:nvSpPr>
      <dsp:spPr>
        <a:xfrm>
          <a:off x="824524" y="2076957"/>
          <a:ext cx="7434160" cy="862624"/>
        </a:xfrm>
        <a:prstGeom prst="roundRect">
          <a:avLst>
            <a:gd name="adj" fmla="val 10000"/>
          </a:avLst>
        </a:prstGeom>
        <a:solidFill>
          <a:schemeClr val="lt1"/>
        </a:solidFill>
        <a:ln w="55000" cap="flat" cmpd="thickThin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/>
            <a:t>Operator</a:t>
          </a:r>
          <a:r>
            <a:rPr lang="ro-RO" sz="1400" kern="1200" dirty="0"/>
            <a:t>i </a:t>
          </a:r>
          <a:r>
            <a:rPr lang="en-US" sz="1400" kern="1200" dirty="0"/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/>
            <a:t>Economic</a:t>
          </a:r>
          <a:r>
            <a:rPr lang="ro-RO" sz="1400" kern="1200" dirty="0"/>
            <a:t>i- S.C. „DAN 24 COM ” S.R.L.- CASA DE PIATRĂ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o-RO" sz="1400" kern="1200" dirty="0"/>
            <a:t>                -SC. „BELLA ITALIA„ S.R.L. </a:t>
          </a:r>
          <a:endParaRPr lang="en-US" sz="1400" kern="1200" dirty="0"/>
        </a:p>
      </dsp:txBody>
      <dsp:txXfrm>
        <a:off x="849789" y="2102222"/>
        <a:ext cx="6198298" cy="812094"/>
      </dsp:txXfrm>
    </dsp:sp>
    <dsp:sp modelId="{7B71ED3E-5C62-4DE5-803D-699933B3D79A}">
      <dsp:nvSpPr>
        <dsp:cNvPr id="0" name=""/>
        <dsp:cNvSpPr/>
      </dsp:nvSpPr>
      <dsp:spPr>
        <a:xfrm>
          <a:off x="1168284" y="3051006"/>
          <a:ext cx="7438327" cy="862624"/>
        </a:xfrm>
        <a:prstGeom prst="roundRect">
          <a:avLst>
            <a:gd name="adj" fmla="val 10000"/>
          </a:avLst>
        </a:prstGeom>
        <a:solidFill>
          <a:schemeClr val="lt1"/>
        </a:solidFill>
        <a:ln w="55000" cap="flat" cmpd="thickThin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 err="1"/>
            <a:t>Operatori</a:t>
          </a:r>
          <a:r>
            <a:rPr lang="en-US" sz="1200" kern="1200" dirty="0"/>
            <a:t> 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 err="1"/>
            <a:t>Economici</a:t>
          </a:r>
          <a:r>
            <a:rPr lang="ro-RO" sz="1200" kern="1200" dirty="0"/>
            <a:t>- S.C. ROMTEL IMPEX” S.R.L. - CORINA CAFFE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o-RO" sz="1200" kern="1200" dirty="0"/>
            <a:t>                -SC. OVICRISSERV” SRL – RESTAURANT EDERA EVR” </a:t>
          </a:r>
          <a:endParaRPr lang="en-US" sz="1200" kern="1200" dirty="0"/>
        </a:p>
      </dsp:txBody>
      <dsp:txXfrm>
        <a:off x="1193549" y="3076271"/>
        <a:ext cx="6201801" cy="812094"/>
      </dsp:txXfrm>
    </dsp:sp>
    <dsp:sp modelId="{A1E3AD46-AFC9-49BE-87CB-2A5EC9E71FE8}">
      <dsp:nvSpPr>
        <dsp:cNvPr id="0" name=""/>
        <dsp:cNvSpPr/>
      </dsp:nvSpPr>
      <dsp:spPr>
        <a:xfrm>
          <a:off x="1833446" y="3901441"/>
          <a:ext cx="7392091" cy="984669"/>
        </a:xfrm>
        <a:prstGeom prst="roundRect">
          <a:avLst>
            <a:gd name="adj" fmla="val 10000"/>
          </a:avLst>
        </a:prstGeom>
        <a:solidFill>
          <a:schemeClr val="lt1"/>
        </a:solidFill>
        <a:ln w="55000" cap="flat" cmpd="thickThin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Operator</a:t>
          </a:r>
          <a:r>
            <a:rPr lang="ro-RO" sz="1400" kern="1200" dirty="0"/>
            <a:t>i </a:t>
          </a:r>
          <a:r>
            <a:rPr lang="en-US" sz="1400" kern="1200" dirty="0"/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Economic</a:t>
          </a:r>
          <a:r>
            <a:rPr lang="ro-RO" sz="1400" kern="1200" dirty="0"/>
            <a:t>i- S.C. LA ANDREIU S.R.L - RUSTIC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                 - SC. EDEN S.R.L.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800" kern="1200" dirty="0"/>
            <a:t> </a:t>
          </a:r>
          <a:endParaRPr lang="en-US" sz="800" b="1" kern="1200" dirty="0"/>
        </a:p>
      </dsp:txBody>
      <dsp:txXfrm>
        <a:off x="1862286" y="3930281"/>
        <a:ext cx="6155787" cy="926989"/>
      </dsp:txXfrm>
    </dsp:sp>
    <dsp:sp modelId="{19BCB8FD-E7FC-4B9A-8A28-23F3388008B7}">
      <dsp:nvSpPr>
        <dsp:cNvPr id="0" name=""/>
        <dsp:cNvSpPr/>
      </dsp:nvSpPr>
      <dsp:spPr>
        <a:xfrm>
          <a:off x="6353401" y="662923"/>
          <a:ext cx="560706" cy="56070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2000" kern="1200"/>
        </a:p>
      </dsp:txBody>
      <dsp:txXfrm>
        <a:off x="6479560" y="662923"/>
        <a:ext cx="308388" cy="421931"/>
      </dsp:txXfrm>
    </dsp:sp>
    <dsp:sp modelId="{DBB48B8F-99D1-46FF-86E6-92270C1CF99B}">
      <dsp:nvSpPr>
        <dsp:cNvPr id="0" name=""/>
        <dsp:cNvSpPr/>
      </dsp:nvSpPr>
      <dsp:spPr>
        <a:xfrm>
          <a:off x="6847345" y="1645357"/>
          <a:ext cx="560706" cy="56070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973504" y="1645357"/>
        <a:ext cx="308388" cy="421931"/>
      </dsp:txXfrm>
    </dsp:sp>
    <dsp:sp modelId="{FBF30DB5-4A3F-4184-8935-D37C41D08937}">
      <dsp:nvSpPr>
        <dsp:cNvPr id="0" name=""/>
        <dsp:cNvSpPr/>
      </dsp:nvSpPr>
      <dsp:spPr>
        <a:xfrm>
          <a:off x="7341288" y="2613414"/>
          <a:ext cx="560706" cy="56070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467447" y="2613414"/>
        <a:ext cx="308388" cy="421931"/>
      </dsp:txXfrm>
    </dsp:sp>
    <dsp:sp modelId="{5C3F1A00-02A9-4F26-A21A-9107389C1761}">
      <dsp:nvSpPr>
        <dsp:cNvPr id="0" name=""/>
        <dsp:cNvSpPr/>
      </dsp:nvSpPr>
      <dsp:spPr>
        <a:xfrm>
          <a:off x="7835232" y="3605433"/>
          <a:ext cx="560706" cy="56070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961391" y="3605433"/>
        <a:ext cx="308388" cy="4219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5C5A7-950C-4A48-B11B-94BA8066D38F}">
      <dsp:nvSpPr>
        <dsp:cNvPr id="0" name=""/>
        <dsp:cNvSpPr/>
      </dsp:nvSpPr>
      <dsp:spPr>
        <a:xfrm>
          <a:off x="-277875" y="82307"/>
          <a:ext cx="9664112" cy="13344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 dirty="0"/>
            <a:t>Operator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 dirty="0"/>
            <a:t>Economic</a:t>
          </a:r>
          <a:r>
            <a:rPr lang="ro-RO" sz="2200" kern="1200" dirty="0"/>
            <a:t>- </a:t>
          </a:r>
          <a:r>
            <a:rPr lang="ro-RO" sz="1800" kern="1200" dirty="0"/>
            <a:t>SC. „LA CHEREM ” S.R.L.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o-RO" sz="1800" kern="1200" dirty="0"/>
            <a:t>                      SC. „OLD TIME CAFFE” SRL </a:t>
          </a:r>
        </a:p>
      </dsp:txBody>
      <dsp:txXfrm>
        <a:off x="-238791" y="121391"/>
        <a:ext cx="7983855" cy="1256252"/>
      </dsp:txXfrm>
    </dsp:sp>
    <dsp:sp modelId="{69088E3C-020F-40F2-99B6-77EA6F2D3C34}">
      <dsp:nvSpPr>
        <dsp:cNvPr id="0" name=""/>
        <dsp:cNvSpPr/>
      </dsp:nvSpPr>
      <dsp:spPr>
        <a:xfrm>
          <a:off x="362405" y="1556823"/>
          <a:ext cx="9664112" cy="13344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Operator 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Economic</a:t>
          </a:r>
          <a:r>
            <a:rPr lang="ro-RO" sz="1500" kern="1200" dirty="0"/>
            <a:t>- S.C. ROMTEL IMPEX” S.R.L. -CORINA  CAFFE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500" kern="1200" dirty="0"/>
            <a:t> </a:t>
          </a:r>
        </a:p>
      </dsp:txBody>
      <dsp:txXfrm>
        <a:off x="401489" y="1595907"/>
        <a:ext cx="7712789" cy="1256252"/>
      </dsp:txXfrm>
    </dsp:sp>
    <dsp:sp modelId="{CA0AFC19-2A4D-482E-9BB8-D8B377BCE21A}">
      <dsp:nvSpPr>
        <dsp:cNvPr id="0" name=""/>
        <dsp:cNvSpPr/>
      </dsp:nvSpPr>
      <dsp:spPr>
        <a:xfrm>
          <a:off x="1812020" y="3113647"/>
          <a:ext cx="8214499" cy="13344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Operator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Economic</a:t>
          </a:r>
          <a:r>
            <a:rPr lang="ro-RO" sz="1500" kern="1200" dirty="0"/>
            <a:t> –  „ ACASĂ LA BUNICA” S.R.L. </a:t>
          </a:r>
        </a:p>
      </dsp:txBody>
      <dsp:txXfrm>
        <a:off x="1851104" y="3152731"/>
        <a:ext cx="6544149" cy="1256252"/>
      </dsp:txXfrm>
    </dsp:sp>
    <dsp:sp modelId="{EE16A786-9604-46B9-A9AC-CAB68A11CAC7}">
      <dsp:nvSpPr>
        <dsp:cNvPr id="0" name=""/>
        <dsp:cNvSpPr/>
      </dsp:nvSpPr>
      <dsp:spPr>
        <a:xfrm>
          <a:off x="8205796" y="1059823"/>
          <a:ext cx="867373" cy="867373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3100" kern="1200"/>
        </a:p>
      </dsp:txBody>
      <dsp:txXfrm>
        <a:off x="8400955" y="1059823"/>
        <a:ext cx="477055" cy="652698"/>
      </dsp:txXfrm>
    </dsp:sp>
    <dsp:sp modelId="{7AB13C16-38B5-4335-BF08-DCEB8BFF5820}">
      <dsp:nvSpPr>
        <dsp:cNvPr id="0" name=""/>
        <dsp:cNvSpPr/>
      </dsp:nvSpPr>
      <dsp:spPr>
        <a:xfrm>
          <a:off x="8793014" y="2596648"/>
          <a:ext cx="867373" cy="867373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3100" kern="1200"/>
        </a:p>
      </dsp:txBody>
      <dsp:txXfrm>
        <a:off x="8988173" y="2596648"/>
        <a:ext cx="477055" cy="652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unghi drept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u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o-RO"/>
              <a:t>Faceți clic pentru a edita stilul de titlu Coordonator</a:t>
            </a:r>
            <a:endParaRPr kumimoji="0" lang="en-US"/>
          </a:p>
        </p:txBody>
      </p:sp>
      <p:sp>
        <p:nvSpPr>
          <p:cNvPr id="17" name="Subtitlu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o-RO"/>
              <a:t>Faceți clic pentru editarea stilului de subtitlu al coordonatorului</a:t>
            </a:r>
            <a:endParaRPr kumimoji="0" lang="en-US"/>
          </a:p>
        </p:txBody>
      </p:sp>
      <p:grpSp>
        <p:nvGrpSpPr>
          <p:cNvPr id="2" name="Grupare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ormă liberă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ormă liberă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ormă liberă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drep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ubstituent dată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19" name="Substituent subsol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ubstituent număr diapozitiv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o-RO"/>
              <a:t>Faceți clic pentru a edita stilul de titlu Coordonator</a:t>
            </a:r>
            <a:endParaRPr kumimoji="0"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ro-RO"/>
              <a:t>Faceți clic pentru a edita stilurile de text Coordonator</a:t>
            </a:r>
          </a:p>
          <a:p>
            <a:pPr lvl="1" eaLnBrk="1" latinLnBrk="0" hangingPunct="1"/>
            <a:r>
              <a:rPr lang="ro-RO"/>
              <a:t>Al doilea nivel</a:t>
            </a:r>
          </a:p>
          <a:p>
            <a:pPr lvl="2" eaLnBrk="1" latinLnBrk="0" hangingPunct="1"/>
            <a:r>
              <a:rPr lang="ro-RO"/>
              <a:t>Al treilea nivel</a:t>
            </a:r>
          </a:p>
          <a:p>
            <a:pPr lvl="3" eaLnBrk="1" latinLnBrk="0" hangingPunct="1"/>
            <a:r>
              <a:rPr lang="ro-RO"/>
              <a:t>Al patrulea nivel</a:t>
            </a:r>
          </a:p>
          <a:p>
            <a:pPr lvl="4" eaLnBrk="1" latinLnBrk="0" hangingPunct="1"/>
            <a:r>
              <a:rPr lang="ro-RO"/>
              <a:t>Al cincilea nivel</a:t>
            </a:r>
            <a:endParaRPr kumimoji="0"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ro-RO"/>
              <a:t>Faceți clic pentru a edita stilul de titlu Coordonator</a:t>
            </a:r>
            <a:endParaRPr kumimoji="0"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ro-RO"/>
              <a:t>Faceți clic pentru a edita stilurile de text Coordonator</a:t>
            </a:r>
          </a:p>
          <a:p>
            <a:pPr lvl="1" eaLnBrk="1" latinLnBrk="0" hangingPunct="1"/>
            <a:r>
              <a:rPr lang="ro-RO"/>
              <a:t>Al doilea nivel</a:t>
            </a:r>
          </a:p>
          <a:p>
            <a:pPr lvl="2" eaLnBrk="1" latinLnBrk="0" hangingPunct="1"/>
            <a:r>
              <a:rPr lang="ro-RO"/>
              <a:t>Al treilea nivel</a:t>
            </a:r>
          </a:p>
          <a:p>
            <a:pPr lvl="3" eaLnBrk="1" latinLnBrk="0" hangingPunct="1"/>
            <a:r>
              <a:rPr lang="ro-RO"/>
              <a:t>Al patrulea nivel</a:t>
            </a:r>
          </a:p>
          <a:p>
            <a:pPr lvl="4" eaLnBrk="1" latinLnBrk="0" hangingPunct="1"/>
            <a:r>
              <a:rPr lang="ro-RO"/>
              <a:t>Al cincilea nivel</a:t>
            </a:r>
            <a:endParaRPr kumimoji="0"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o-RO"/>
              <a:t>Faceți clic pentru a edita stilurile de text Coordonator</a:t>
            </a:r>
          </a:p>
          <a:p>
            <a:pPr lvl="1" eaLnBrk="1" latinLnBrk="0" hangingPunct="1"/>
            <a:r>
              <a:rPr lang="ro-RO"/>
              <a:t>Al doilea nivel</a:t>
            </a:r>
          </a:p>
          <a:p>
            <a:pPr lvl="2" eaLnBrk="1" latinLnBrk="0" hangingPunct="1"/>
            <a:r>
              <a:rPr lang="ro-RO"/>
              <a:t>Al treilea nivel</a:t>
            </a:r>
          </a:p>
          <a:p>
            <a:pPr lvl="3" eaLnBrk="1" latinLnBrk="0" hangingPunct="1"/>
            <a:r>
              <a:rPr lang="ro-RO"/>
              <a:t>Al patrulea nivel</a:t>
            </a:r>
          </a:p>
          <a:p>
            <a:pPr lvl="4" eaLnBrk="1" latinLnBrk="0" hangingPunct="1"/>
            <a:r>
              <a:rPr lang="ro-RO"/>
              <a:t>Al cincilea nivel</a:t>
            </a:r>
            <a:endParaRPr kumimoji="0"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u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o-RO"/>
              <a:t>Faceți clic pentru a edita stilul de titlu Coordonator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o-RO"/>
              <a:t>Faceți clic pentru a edita stilul de titlu Coordonator</a:t>
            </a:r>
            <a:endParaRPr kumimoji="0"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o-RO"/>
              <a:t>Faceți clic pentru a edita stilurile de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În zigzag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În zigzag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o-RO"/>
              <a:t>Faceți clic pentru a edita stilurile de text Coordonator</a:t>
            </a:r>
          </a:p>
          <a:p>
            <a:pPr lvl="1" eaLnBrk="1" latinLnBrk="0" hangingPunct="1"/>
            <a:r>
              <a:rPr lang="ro-RO"/>
              <a:t>Al doilea nivel</a:t>
            </a:r>
          </a:p>
          <a:p>
            <a:pPr lvl="2" eaLnBrk="1" latinLnBrk="0" hangingPunct="1"/>
            <a:r>
              <a:rPr lang="ro-RO"/>
              <a:t>Al treilea nivel</a:t>
            </a:r>
          </a:p>
          <a:p>
            <a:pPr lvl="3" eaLnBrk="1" latinLnBrk="0" hangingPunct="1"/>
            <a:r>
              <a:rPr lang="ro-RO"/>
              <a:t>Al patrulea nivel</a:t>
            </a:r>
          </a:p>
          <a:p>
            <a:pPr lvl="4" eaLnBrk="1" latinLnBrk="0" hangingPunct="1"/>
            <a:r>
              <a:rPr lang="ro-RO"/>
              <a:t>Al cincilea nivel</a:t>
            </a:r>
            <a:endParaRPr kumimoji="0"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o-RO"/>
              <a:t>Faceți clic pentru a edita stilurile de text Coordonator</a:t>
            </a:r>
          </a:p>
          <a:p>
            <a:pPr lvl="1" eaLnBrk="1" latinLnBrk="0" hangingPunct="1"/>
            <a:r>
              <a:rPr lang="ro-RO"/>
              <a:t>Al doilea nivel</a:t>
            </a:r>
          </a:p>
          <a:p>
            <a:pPr lvl="2" eaLnBrk="1" latinLnBrk="0" hangingPunct="1"/>
            <a:r>
              <a:rPr lang="ro-RO"/>
              <a:t>Al treilea nivel</a:t>
            </a:r>
          </a:p>
          <a:p>
            <a:pPr lvl="3" eaLnBrk="1" latinLnBrk="0" hangingPunct="1"/>
            <a:r>
              <a:rPr lang="ro-RO"/>
              <a:t>Al patrulea nivel</a:t>
            </a:r>
          </a:p>
          <a:p>
            <a:pPr lvl="4" eaLnBrk="1" latinLnBrk="0" hangingPunct="1"/>
            <a:r>
              <a:rPr lang="ro-RO"/>
              <a:t>Al cincilea nivel</a:t>
            </a:r>
            <a:endParaRPr kumimoji="0" lang="en-US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u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o-RO"/>
              <a:t>Faceți clic pentru a edita stilul de titlu Coordonator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ț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o-RO"/>
              <a:t>Faceți clic pentru a edita stilul de titlu Coordonator</a:t>
            </a:r>
            <a:endParaRPr kumimoji="0"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o-RO"/>
              <a:t>Faceți clic pentru a edita stilurile de text Coordonator</a:t>
            </a:r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o-RO"/>
              <a:t>Faceți clic pentru a edita stilurile de text Coordonator</a:t>
            </a:r>
          </a:p>
        </p:txBody>
      </p:sp>
      <p:sp>
        <p:nvSpPr>
          <p:cNvPr id="5" name="Substituent conținut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o-RO"/>
              <a:t>Faceți clic pentru a edita stilurile de text Coordonator</a:t>
            </a:r>
          </a:p>
          <a:p>
            <a:pPr lvl="1" eaLnBrk="1" latinLnBrk="0" hangingPunct="1"/>
            <a:r>
              <a:rPr lang="ro-RO"/>
              <a:t>Al doilea nivel</a:t>
            </a:r>
          </a:p>
          <a:p>
            <a:pPr lvl="2" eaLnBrk="1" latinLnBrk="0" hangingPunct="1"/>
            <a:r>
              <a:rPr lang="ro-RO"/>
              <a:t>Al treilea nivel</a:t>
            </a:r>
          </a:p>
          <a:p>
            <a:pPr lvl="3" eaLnBrk="1" latinLnBrk="0" hangingPunct="1"/>
            <a:r>
              <a:rPr lang="ro-RO"/>
              <a:t>Al patrulea nivel</a:t>
            </a:r>
          </a:p>
          <a:p>
            <a:pPr lvl="4" eaLnBrk="1" latinLnBrk="0" hangingPunct="1"/>
            <a:r>
              <a:rPr lang="ro-RO"/>
              <a:t>Al cincilea nivel</a:t>
            </a:r>
            <a:endParaRPr kumimoji="0" lang="en-US"/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o-RO"/>
              <a:t>Faceți clic pentru a edita stilurile de text Coordonator</a:t>
            </a:r>
          </a:p>
          <a:p>
            <a:pPr lvl="1" eaLnBrk="1" latinLnBrk="0" hangingPunct="1"/>
            <a:r>
              <a:rPr lang="ro-RO"/>
              <a:t>Al doilea nivel</a:t>
            </a:r>
          </a:p>
          <a:p>
            <a:pPr lvl="2" eaLnBrk="1" latinLnBrk="0" hangingPunct="1"/>
            <a:r>
              <a:rPr lang="ro-RO"/>
              <a:t>Al treilea nivel</a:t>
            </a:r>
          </a:p>
          <a:p>
            <a:pPr lvl="3" eaLnBrk="1" latinLnBrk="0" hangingPunct="1"/>
            <a:r>
              <a:rPr lang="ro-RO"/>
              <a:t>Al patrulea nivel</a:t>
            </a:r>
          </a:p>
          <a:p>
            <a:pPr lvl="4" eaLnBrk="1" latinLnBrk="0" hangingPunct="1"/>
            <a:r>
              <a:rPr lang="ro-RO"/>
              <a:t>Al cincilea nivel</a:t>
            </a:r>
            <a:endParaRPr kumimoji="0" lang="en-US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u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o-RO"/>
              <a:t>Faceți clic pentru a edita stilul de titlu Coordonator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ținut cu legend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o-RO"/>
              <a:t>Faceți clic pentru a edita stilul de titlu Coordonator</a:t>
            </a:r>
            <a:endParaRPr kumimoji="0"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o-RO"/>
              <a:t>Faceți clic pentru a edita stilurile de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o-RO"/>
              <a:t>Faceți clic pentru a edita stilurile de text Coordonator</a:t>
            </a:r>
          </a:p>
          <a:p>
            <a:pPr lvl="1" eaLnBrk="1" latinLnBrk="0" hangingPunct="1"/>
            <a:r>
              <a:rPr lang="ro-RO"/>
              <a:t>Al doilea nivel</a:t>
            </a:r>
          </a:p>
          <a:p>
            <a:pPr lvl="2" eaLnBrk="1" latinLnBrk="0" hangingPunct="1"/>
            <a:r>
              <a:rPr lang="ro-RO"/>
              <a:t>Al treilea nivel</a:t>
            </a:r>
          </a:p>
          <a:p>
            <a:pPr lvl="3" eaLnBrk="1" latinLnBrk="0" hangingPunct="1"/>
            <a:r>
              <a:rPr lang="ro-RO"/>
              <a:t>Al patrulea nivel</a:t>
            </a:r>
          </a:p>
          <a:p>
            <a:pPr lvl="4" eaLnBrk="1" latinLnBrk="0" hangingPunct="1"/>
            <a:r>
              <a:rPr lang="ro-RO"/>
              <a:t>Al cincilea nivel</a:t>
            </a:r>
            <a:endParaRPr kumimoji="0" lang="en-US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o-RO"/>
              <a:t>Faceți clic pentru a edita stilurile de text Coordonator</a:t>
            </a:r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o-RO"/>
              <a:t>Faceți clic pe pictogramă pentru a adăuga o imagine</a:t>
            </a:r>
            <a:endParaRPr kumimoji="0" lang="en-US" dirty="0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o-RO"/>
              <a:t>Faceți clic pentru a edita stilul de titlu Coordonator</a:t>
            </a:r>
            <a:endParaRPr kumimoji="0" lang="en-US"/>
          </a:p>
        </p:txBody>
      </p:sp>
      <p:sp>
        <p:nvSpPr>
          <p:cNvPr id="8" name="Formă liberă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ă liberă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unghi drept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Conector drept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În zigzag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În zigzag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ă liberă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ormă liberă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iunghi drept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Conector drept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stituent titlu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o-RO"/>
              <a:t>Faceți clic pentru a edita stilul de titlu Coordonator</a:t>
            </a:r>
            <a:endParaRPr kumimoji="0" lang="en-US"/>
          </a:p>
        </p:txBody>
      </p:sp>
      <p:sp>
        <p:nvSpPr>
          <p:cNvPr id="30" name="Substituent text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o-RO"/>
              <a:t>Faceți clic pentru a edita stilurile de text Coordonator</a:t>
            </a:r>
          </a:p>
          <a:p>
            <a:pPr lvl="1" eaLnBrk="1" latinLnBrk="0" hangingPunct="1"/>
            <a:r>
              <a:rPr kumimoji="0" lang="ro-RO"/>
              <a:t>Al doilea nivel</a:t>
            </a:r>
          </a:p>
          <a:p>
            <a:pPr lvl="2" eaLnBrk="1" latinLnBrk="0" hangingPunct="1"/>
            <a:r>
              <a:rPr kumimoji="0" lang="ro-RO"/>
              <a:t>Al treilea nivel</a:t>
            </a:r>
          </a:p>
          <a:p>
            <a:pPr lvl="3" eaLnBrk="1" latinLnBrk="0" hangingPunct="1"/>
            <a:r>
              <a:rPr kumimoji="0" lang="ro-RO"/>
              <a:t>Al patrulea nivel</a:t>
            </a:r>
          </a:p>
          <a:p>
            <a:pPr lvl="4" eaLnBrk="1" latinLnBrk="0" hangingPunct="1"/>
            <a:r>
              <a:rPr kumimoji="0" lang="ro-RO"/>
              <a:t>Al cincilea nivel</a:t>
            </a:r>
            <a:endParaRPr kumimoji="0" lang="en-US"/>
          </a:p>
        </p:txBody>
      </p:sp>
      <p:sp>
        <p:nvSpPr>
          <p:cNvPr id="10" name="Substituent dată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DE934FF-F4E1-47C5-9CA5-30A81DDE2BE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22" name="Substituent subsol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ubstituent număr diapozitiv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8364" y="2206305"/>
            <a:ext cx="4823670" cy="2582740"/>
          </a:xfrm>
        </p:spPr>
        <p:txBody>
          <a:bodyPr>
            <a:noAutofit/>
          </a:bodyPr>
          <a:lstStyle/>
          <a:p>
            <a:pPr algn="ctr"/>
            <a:br>
              <a:rPr lang="ro-RO" sz="2000" u="sng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o-RO" sz="3200" u="sng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 ȘCOLAR 2025-2026</a:t>
            </a:r>
            <a:br>
              <a:rPr lang="ro-RO" sz="2000" b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o-RO" sz="2000" b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ro-RO" sz="2000" b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b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78093" y="459420"/>
            <a:ext cx="1063999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 algn="ctr"/>
            <a:r>
              <a:rPr lang="en-US" sz="1200" b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charset="0"/>
                <a:cs typeface="Times New Roman" panose="02020603050405020304" charset="0"/>
              </a:rPr>
              <a:t> </a:t>
            </a:r>
            <a:r>
              <a:rPr lang="en-US" sz="2400" b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charset="0"/>
                <a:cs typeface="Times New Roman" panose="02020603050405020304" charset="0"/>
              </a:rPr>
              <a:t>Liceul</a:t>
            </a:r>
            <a:r>
              <a:rPr lang="en-US" sz="2400" b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charset="0"/>
                <a:cs typeface="Times New Roman" panose="02020603050405020304" charset="0"/>
              </a:rPr>
              <a:t> </a:t>
            </a:r>
            <a:r>
              <a:rPr lang="en-US" sz="2400" b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charset="0"/>
                <a:cs typeface="Times New Roman" panose="02020603050405020304" charset="0"/>
              </a:rPr>
              <a:t>Tehnologic</a:t>
            </a:r>
            <a:r>
              <a:rPr lang="en-US" sz="2400" b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charset="0"/>
                <a:cs typeface="Times New Roman" panose="02020603050405020304" charset="0"/>
              </a:rPr>
              <a:t> Economic „</a:t>
            </a:r>
            <a:r>
              <a:rPr lang="ro-RO" sz="2400" b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charset="0"/>
                <a:cs typeface="Times New Roman" panose="02020603050405020304" charset="0"/>
              </a:rPr>
              <a:t>Elina Matei Basarab</a:t>
            </a:r>
            <a:r>
              <a:rPr lang="en-US" sz="2400" b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charset="0"/>
                <a:cs typeface="Times New Roman" panose="02020603050405020304" charset="0"/>
              </a:rPr>
              <a:t>”</a:t>
            </a:r>
            <a:r>
              <a:rPr lang="ro-RO" sz="2400" b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charset="0"/>
                <a:cs typeface="Times New Roman" panose="02020603050405020304" charset="0"/>
              </a:rPr>
              <a:t> </a:t>
            </a:r>
            <a:endParaRPr lang="ro-RO" sz="24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charset="0"/>
              <a:cs typeface="Times New Roman" panose="02020603050405020304" charset="0"/>
            </a:endParaRPr>
          </a:p>
          <a:p>
            <a:pPr indent="0" algn="ctr"/>
            <a:r>
              <a:rPr lang="ro-RO" sz="24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charset="0"/>
                <a:cs typeface="Times New Roman" panose="02020603050405020304" charset="0"/>
              </a:rPr>
              <a:t>                                                                 </a:t>
            </a:r>
          </a:p>
          <a:p>
            <a:pPr indent="0" algn="ctr"/>
            <a:endParaRPr lang="en-US" sz="2400" b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 Black" panose="020B0A04020102020204" charset="0"/>
              <a:cs typeface="Times New Roman" panose="02020603050405020304" charset="0"/>
            </a:endParaRP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3727B71E-8138-49C9-96D3-BCC2C63DE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32" y="2206304"/>
            <a:ext cx="5282268" cy="2466364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EE53C367-BEF8-45A5-96F3-E24459605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624" y="2000778"/>
            <a:ext cx="1585519" cy="1030313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E4C09C3E-C819-448C-A3DB-2037C7D2A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361" y="3833769"/>
            <a:ext cx="1040233" cy="9812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237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7480" y="1386523"/>
            <a:ext cx="4782416" cy="35868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Content Placeholder 5" descr="IMG_310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946174" y="1244599"/>
            <a:ext cx="4054759" cy="29316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 descr="IMG_238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9816" y="1078173"/>
            <a:ext cx="2864237" cy="2148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https://fbcdn-sphotos-g-a.akamaihd.net/hphotos-ak-xat1/v/t1.0-9/12042862_10206622611419268_1050357530971406693_n.jpg?oh=bb5db8531fb11a3fd821ae42b682b80f&amp;oe=57582B60&amp;__gda__=1465132962_d18d1140826e55fa8659ee0094dad3f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0680" y="3179929"/>
            <a:ext cx="426720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https://fbcdn-sphotos-e-a.akamaihd.net/hphotos-ak-xat1/v/t1.0-9/12032971_10206622606779152_5495529407325768714_n.jpg?oh=e6a4071ee5b54dc6ba7d7b273a9167f1&amp;oe=57555E9A&amp;__gda__=1466599256_0d9a5a82d391c4a4b382d26a54329b2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7105" y="4671801"/>
            <a:ext cx="2914935" cy="2186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https://fbcdn-sphotos-f-a.akamaihd.net/hphotos-ak-xta1/v/t1.0-9/12043228_10206622605619123_8867755574823439178_n.jpg?oh=cdda44755eed5e966c74bdcb0d23ed8f&amp;oe=5766E62A&amp;__gda__=1466037607_5fdc633953e67dd9d0f811481a1bab6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66329" y="4334872"/>
            <a:ext cx="3000233" cy="2250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6161" y="292099"/>
            <a:ext cx="10972800" cy="786073"/>
          </a:xfrm>
        </p:spPr>
        <p:txBody>
          <a:bodyPr>
            <a:normAutofit fontScale="90000"/>
          </a:bodyPr>
          <a:lstStyle/>
          <a:p>
            <a:pPr algn="ctr"/>
            <a:r>
              <a:rPr lang="ro-RO" sz="2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EXEMPLE DIN </a:t>
            </a:r>
            <a:r>
              <a:rPr lang="en-US" sz="2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LUCR</a:t>
            </a:r>
            <a:r>
              <a:rPr lang="ro-RO" sz="2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Ă</a:t>
            </a:r>
            <a:r>
              <a:rPr lang="en-US" sz="2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RILE ELEVILOR</a:t>
            </a:r>
            <a:r>
              <a:rPr lang="ro-RO" sz="2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LA EXAMENELE DE COMPETENȚE PROFESIONALE DE NIVEL 3 ȘI 4</a:t>
            </a:r>
            <a:endParaRPr lang="en-US" sz="24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 descr="9d0a611c12de362c63d97e3d4d74b8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24" y="490177"/>
            <a:ext cx="2879076" cy="4193667"/>
          </a:xfrm>
          <a:prstGeom prst="rect">
            <a:avLst/>
          </a:prstGeom>
        </p:spPr>
      </p:pic>
      <p:pic>
        <p:nvPicPr>
          <p:cNvPr id="7" name="Imagine 6" descr="download (2)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320" y="2313003"/>
            <a:ext cx="2358533" cy="2370841"/>
          </a:xfrm>
          <a:prstGeom prst="rect">
            <a:avLst/>
          </a:prstGeom>
        </p:spPr>
      </p:pic>
      <p:sp>
        <p:nvSpPr>
          <p:cNvPr id="8" name="Dreptunghi 7"/>
          <p:cNvSpPr/>
          <p:nvPr/>
        </p:nvSpPr>
        <p:spPr>
          <a:xfrm>
            <a:off x="3825380" y="1905506"/>
            <a:ext cx="50837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200" i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itchFamily="34" charset="0"/>
              </a:rPr>
              <a:t>VĂ MULŢUMIM</a:t>
            </a:r>
            <a:r>
              <a:rPr lang="en-US" sz="3200" i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itchFamily="34" charset="0"/>
              </a:rPr>
              <a:t>!</a:t>
            </a:r>
            <a:r>
              <a:rPr lang="ro-RO" sz="3200" i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itchFamily="34" charset="0"/>
              </a:rPr>
              <a:t> </a:t>
            </a:r>
          </a:p>
          <a:p>
            <a:pPr algn="ctr"/>
            <a:r>
              <a:rPr lang="ro-RO" sz="2400" i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itchFamily="34" charset="0"/>
              </a:rPr>
              <a:t>Lasă zâmbetul tău să schimbe lumea, dar nu lăsa lumea să-ți schimbe zâmbetul!</a:t>
            </a:r>
          </a:p>
          <a:p>
            <a:pPr algn="ctr"/>
            <a:r>
              <a:rPr lang="ro-RO" sz="2400" i="1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itchFamily="34" charset="0"/>
              </a:rPr>
              <a:t>***</a:t>
            </a:r>
          </a:p>
          <a:p>
            <a:pPr algn="ctr"/>
            <a:r>
              <a:rPr lang="ro-RO" sz="2400" i="1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itchFamily="34" charset="0"/>
              </a:rPr>
              <a:t>Pregătirea </a:t>
            </a:r>
            <a:r>
              <a:rPr lang="ro-RO" sz="2400" i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itchFamily="34" charset="0"/>
              </a:rPr>
              <a:t>înseamnă totul ! </a:t>
            </a:r>
          </a:p>
          <a:p>
            <a:pPr algn="ctr"/>
            <a:r>
              <a:rPr lang="ro-RO" sz="2400" i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itchFamily="34" charset="0"/>
              </a:rPr>
              <a:t>Conopida nu este altceva decât o varză care a fost educată într-un colegiu!  </a:t>
            </a:r>
          </a:p>
          <a:p>
            <a:pPr algn="ctr"/>
            <a:r>
              <a:rPr lang="ro-RO" sz="2400" i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itchFamily="34" charset="0"/>
              </a:rPr>
              <a:t>( Mark Twain)</a:t>
            </a:r>
          </a:p>
        </p:txBody>
      </p:sp>
      <p:pic>
        <p:nvPicPr>
          <p:cNvPr id="9" name="Imagine 8" descr="download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719" y="564193"/>
            <a:ext cx="2988909" cy="1679387"/>
          </a:xfrm>
          <a:prstGeom prst="rect">
            <a:avLst/>
          </a:prstGeom>
        </p:spPr>
      </p:pic>
      <p:sp>
        <p:nvSpPr>
          <p:cNvPr id="10" name="Dreptunghi 9"/>
          <p:cNvSpPr/>
          <p:nvPr/>
        </p:nvSpPr>
        <p:spPr>
          <a:xfrm>
            <a:off x="647700" y="5511800"/>
            <a:ext cx="105351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/>
            <a:endParaRPr lang="en-US" sz="16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charset="0"/>
              <a:cs typeface="Times New Roman" panose="02020603050405020304" charset="0"/>
            </a:endParaRPr>
          </a:p>
          <a:p>
            <a:pPr indent="0" algn="ctr"/>
            <a:r>
              <a:rPr lang="en-US" sz="16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charset="0"/>
                <a:cs typeface="Times New Roman" panose="02020603050405020304" charset="0"/>
              </a:rPr>
              <a:t> </a:t>
            </a:r>
            <a:r>
              <a:rPr lang="en-US" sz="2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charset="0"/>
                <a:cs typeface="Times New Roman" panose="02020603050405020304" charset="0"/>
              </a:rPr>
              <a:t>LICEUL TEHNOLOGIC ECONOMIC</a:t>
            </a:r>
            <a:r>
              <a:rPr lang="ro-RO" sz="2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charset="0"/>
                <a:cs typeface="Times New Roman" panose="02020603050405020304" charset="0"/>
              </a:rPr>
              <a:t> „ELINA MATEI BASARAB” RM. SĂRAT  </a:t>
            </a:r>
          </a:p>
          <a:p>
            <a:pPr indent="0" algn="ctr"/>
            <a:r>
              <a:rPr lang="ro-RO" sz="2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charset="0"/>
                <a:cs typeface="Times New Roman" panose="02020603050405020304" charset="0"/>
              </a:rPr>
              <a:t>ANUL </a:t>
            </a:r>
            <a:r>
              <a:rPr lang="ro-RO" sz="200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charset="0"/>
                <a:cs typeface="Times New Roman" panose="02020603050405020304" charset="0"/>
              </a:rPr>
              <a:t>ȘCOLAR 2025-2026</a:t>
            </a:r>
            <a:endParaRPr lang="en-US" sz="200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latin typeface="Arial Black" panose="020B0A040201020202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/>
          <p:cNvSpPr/>
          <p:nvPr/>
        </p:nvSpPr>
        <p:spPr>
          <a:xfrm>
            <a:off x="990713" y="190050"/>
            <a:ext cx="9579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/>
              <a:t>OPERATORI ECONOMICI DIN MUNICIPIUL</a:t>
            </a:r>
            <a:r>
              <a:rPr lang="ro-RO" sz="2200" b="1" dirty="0"/>
              <a:t> </a:t>
            </a:r>
            <a:r>
              <a:rPr lang="it-IT" sz="2200" b="1" dirty="0"/>
              <a:t>RM.SĂRAT</a:t>
            </a:r>
            <a:endParaRPr lang="ro-RO" sz="2200" b="1" dirty="0"/>
          </a:p>
          <a:p>
            <a:pPr algn="ctr"/>
            <a:r>
              <a:rPr lang="ro-RO" sz="2200" b="1" dirty="0"/>
              <a:t> </a:t>
            </a:r>
            <a:r>
              <a:rPr lang="ro-RO" sz="2200" b="1" u="sng" dirty="0">
                <a:solidFill>
                  <a:srgbClr val="0070C0"/>
                </a:solidFill>
              </a:rPr>
              <a:t>OSPĂTAR, (CHELNER) IN UNITĂȚI DE ALIMENTAȚIE PUBLICĂ/ COMERCIANT VÂNZĂTOR </a:t>
            </a:r>
          </a:p>
          <a:p>
            <a:pPr algn="ctr"/>
            <a:endParaRPr lang="en-US" sz="2200" b="1" u="sng" dirty="0">
              <a:solidFill>
                <a:srgbClr val="0070C0"/>
              </a:solidFill>
            </a:endParaRPr>
          </a:p>
        </p:txBody>
      </p:sp>
      <p:graphicFrame>
        <p:nvGraphicFramePr>
          <p:cNvPr id="7" name="Nomogramă 6"/>
          <p:cNvGraphicFramePr/>
          <p:nvPr>
            <p:extLst>
              <p:ext uri="{D42A27DB-BD31-4B8C-83A1-F6EECF244321}">
                <p14:modId xmlns:p14="http://schemas.microsoft.com/office/powerpoint/2010/main" val="2983322681"/>
              </p:ext>
            </p:extLst>
          </p:nvPr>
        </p:nvGraphicFramePr>
        <p:xfrm>
          <a:off x="2072081" y="1264490"/>
          <a:ext cx="8590326" cy="4792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Nomogramă 6"/>
          <p:cNvGraphicFramePr/>
          <p:nvPr>
            <p:extLst>
              <p:ext uri="{D42A27DB-BD31-4B8C-83A1-F6EECF244321}">
                <p14:modId xmlns:p14="http://schemas.microsoft.com/office/powerpoint/2010/main" val="3603534822"/>
              </p:ext>
            </p:extLst>
          </p:nvPr>
        </p:nvGraphicFramePr>
        <p:xfrm>
          <a:off x="914400" y="1208015"/>
          <a:ext cx="9664117" cy="4448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ine 11" descr="dd8fb5dd-313f-4571-bafe-7e89329b0f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91" y="1968904"/>
            <a:ext cx="3902697" cy="3101419"/>
          </a:xfrm>
          <a:prstGeom prst="rect">
            <a:avLst/>
          </a:prstGeom>
        </p:spPr>
      </p:pic>
      <p:pic>
        <p:nvPicPr>
          <p:cNvPr id="15" name="Imagine 14" descr="de2b940b-cd6e-4210-9393-47fa6ca8a74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253" y="987444"/>
            <a:ext cx="7570836" cy="52153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24534B9-6BA9-46D8-863C-75DD80C4F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634"/>
            <a:ext cx="10972800" cy="713662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SPRIJINUL AGENȚILOR ECONOMICI ÎN PROMOVAREA ÎNVĂȚĂMÂNTULUI PROFESIONAL</a:t>
            </a:r>
            <a:r>
              <a:rPr lang="ro-RO" sz="2400" dirty="0"/>
              <a:t> ȘI TEHNIC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0636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D549BB5-8928-4264-AC8F-7505F16FF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634"/>
            <a:ext cx="10972800" cy="7136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Practica</a:t>
            </a:r>
            <a:r>
              <a:rPr lang="en-US" dirty="0"/>
              <a:t> </a:t>
            </a:r>
            <a:r>
              <a:rPr lang="en-US" dirty="0" err="1"/>
              <a:t>elevilor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1174460"/>
            <a:ext cx="5603632" cy="2457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87" y="352553"/>
            <a:ext cx="3506915" cy="4747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BDD4EF04-1487-4B30-B124-FB12D894F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887" y="3766657"/>
            <a:ext cx="3640821" cy="30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3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358" y="797169"/>
            <a:ext cx="4229101" cy="5638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19" y="713494"/>
            <a:ext cx="4250235" cy="5662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963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6" y="1236602"/>
            <a:ext cx="4489940" cy="3705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22" y="835732"/>
            <a:ext cx="4660570" cy="4905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307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ine 8" descr="586ba22f-5112-4a04-986d-a57ae05a107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631" y="637675"/>
            <a:ext cx="3526381" cy="2644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7ABA4E7-805F-4D3A-A386-46954D23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10" y="137651"/>
            <a:ext cx="10972800" cy="7136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Practica</a:t>
            </a:r>
            <a:r>
              <a:rPr lang="en-US" dirty="0"/>
              <a:t> </a:t>
            </a:r>
            <a:r>
              <a:rPr lang="en-US" dirty="0" err="1"/>
              <a:t>elevilo</a:t>
            </a:r>
            <a:r>
              <a:rPr lang="ro-RO" dirty="0"/>
              <a:t>r</a:t>
            </a:r>
            <a:endParaRPr lang="en-US" dirty="0"/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A87C6289-7956-44CC-B40E-60364E5F9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21" y="1026509"/>
            <a:ext cx="3714320" cy="266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C932557D-AD07-46D6-9CE0-FB7F9D434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156" y="731460"/>
            <a:ext cx="3245799" cy="266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ine 7" descr="3385e956-eb8a-45e8-885a-c7fb09c3e4c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8013" y="3857855"/>
            <a:ext cx="2914628" cy="3000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1" t="-3182" r="29341" b="-227"/>
          <a:stretch/>
        </p:blipFill>
        <p:spPr>
          <a:xfrm>
            <a:off x="8681256" y="3575538"/>
            <a:ext cx="2485130" cy="3000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02DE13D4-D3B9-4529-B4A5-AC02F5750B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275" y="3694741"/>
            <a:ext cx="3276465" cy="300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36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25495" y="2087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EXPERIEN</a:t>
            </a:r>
            <a:r>
              <a:rPr lang="ro-RO" b="1" dirty="0">
                <a:latin typeface="Arial" pitchFamily="34" charset="0"/>
                <a:cs typeface="Arial" pitchFamily="34" charset="0"/>
              </a:rPr>
              <a:t>Ţ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E…</a:t>
            </a:r>
            <a:r>
              <a:rPr lang="ro-RO" b="1" dirty="0"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s://fbcdn-sphotos-d-a.akamaihd.net/hphotos-ak-xft1/v/t1.0-9/12006332_10206581672355817_8959148805629375564_n.jpg?oh=8023efc302b77635f644f8259099b02b&amp;oe=575B7C61&amp;__gda__=1465571219_eff70ad714126c05e6b6eaed265146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3315" y="3445639"/>
            <a:ext cx="3930555" cy="2947916"/>
          </a:xfrm>
          <a:prstGeom prst="rect">
            <a:avLst/>
          </a:prstGeom>
          <a:noFill/>
        </p:spPr>
      </p:pic>
      <p:pic>
        <p:nvPicPr>
          <p:cNvPr id="8" name="Picture 4" descr="https://fbcdn-sphotos-f-a.akamaihd.net/hphotos-ak-xft1/v/t1.0-9/11986579_10206581710756777_1045102028713385105_n.jpg?oh=2aa6164b323bd3a4b4bdf0ef71b8aa12&amp;oe=576A5E0A&amp;__gda__=1465996792_6bf94b9a0f367d51c2920581a71b74b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841" y="557476"/>
            <a:ext cx="3748583" cy="2811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s://fbcdn-sphotos-b-a.akamaihd.net/hphotos-ak-xft1/v/t1.0-9/12002057_10206622607579172_3473868879751323512_n.jpg?oh=28fc45ed3f7b5ac3cf098c497b646012&amp;oe=57614AB0&amp;__gda__=1465222466_1f53ebc2a9846c28aaf3ec0ca3e9451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96992" y="3651576"/>
            <a:ext cx="3251201" cy="2438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https://fbcdn-sphotos-g-a.akamaihd.net/hphotos-ak-xfl1/v/t1.0-9/12042669_10206622611539271_5043871769511668891_n.jpg?oh=3d158258ef3327c5f545185b09f408f6&amp;oe=575F0E0B&amp;__gda__=1466145994_a4788f30fb27ed73a91d09c9a807e03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627" y="601120"/>
            <a:ext cx="3632199" cy="2724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https://fbcdn-sphotos-d-a.akamaihd.net/hphotos-ak-xpt1/v/t1.0-9/12032138_10206581709876755_274509475215982161_n.jpg?oh=43cfe5086e037a27a55ae2cbf0a9eb91&amp;oe=574B7856&amp;__gda__=1465321686_d634489579fa6757f3a068f959126fe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8731" y="3587996"/>
            <a:ext cx="2595068" cy="17758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ență">
  <a:themeElements>
    <a:clrScheme name="Concurență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ență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ență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837</TotalTime>
  <Words>385</Words>
  <Application>Microsoft Office PowerPoint</Application>
  <PresentationFormat>Widescreen</PresentationFormat>
  <Paragraphs>48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Bahnschrift SemiBold Condensed</vt:lpstr>
      <vt:lpstr>Calibri</vt:lpstr>
      <vt:lpstr>Lucida Sans Unicode</vt:lpstr>
      <vt:lpstr>Times New Roman</vt:lpstr>
      <vt:lpstr>Verdana</vt:lpstr>
      <vt:lpstr>Wingdings 2</vt:lpstr>
      <vt:lpstr>Wingdings 3</vt:lpstr>
      <vt:lpstr>Concurență</vt:lpstr>
      <vt:lpstr> AN ȘCOLAR 2025-2026    </vt:lpstr>
      <vt:lpstr>PowerPoint Presentation</vt:lpstr>
      <vt:lpstr>PowerPoint Presentation</vt:lpstr>
      <vt:lpstr>SPRIJINUL AGENȚILOR ECONOMICI ÎN PROMOVAREA ÎNVĂȚĂMÂNTULUI PROFESIONAL ȘI TEHNIC </vt:lpstr>
      <vt:lpstr>Practica elevilor </vt:lpstr>
      <vt:lpstr>PowerPoint Presentation</vt:lpstr>
      <vt:lpstr>PowerPoint Presentation</vt:lpstr>
      <vt:lpstr>Practica elevilor</vt:lpstr>
      <vt:lpstr>PowerPoint Presentation</vt:lpstr>
      <vt:lpstr>EXEMPLE DIN LUCRĂRILE ELEVILOR LA EXAMENELE DE COMPETENȚE PROFESIONALE DE NIVEL 3 ȘI 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ACTIVITATE ELEVI -  SCOALA PROFESIONALA  - BUCATARI-OSPATARI</dc:title>
  <dc:creator>dir1</dc:creator>
  <cp:lastModifiedBy>Director</cp:lastModifiedBy>
  <cp:revision>138</cp:revision>
  <cp:lastPrinted>2022-11-22T08:44:37Z</cp:lastPrinted>
  <dcterms:created xsi:type="dcterms:W3CDTF">2018-10-29T10:28:00Z</dcterms:created>
  <dcterms:modified xsi:type="dcterms:W3CDTF">2025-03-10T09:18:45Z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1033-10.2.0.7516</vt:lpwstr>
  </property>
</Properties>
</file>